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7"/>
    <p:restoredTop sz="94694"/>
  </p:normalViewPr>
  <p:slideViewPr>
    <p:cSldViewPr snapToGrid="0">
      <p:cViewPr varScale="1">
        <p:scale>
          <a:sx n="121" d="100"/>
          <a:sy n="121" d="100"/>
        </p:scale>
        <p:origin x="10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6/9/23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P4.4-477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T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Decreasing operational costs by enhancing regional and local capabilities: a new paradigm for long term global network operations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T" sz="160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 Mellors</a:t>
            </a:r>
            <a:r>
              <a:rPr lang="en-US" sz="16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the IDA staff</a:t>
            </a:r>
          </a:p>
          <a:p>
            <a:pPr algn="ctr"/>
            <a:r>
              <a:rPr lang="en-US" sz="1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California, San Diego</a:t>
            </a:r>
            <a:endParaRPr lang="en-AT" sz="1400" i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T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[Author name goes here / Font: Arial Size: 18]</a:t>
            </a:r>
          </a:p>
          <a:p>
            <a:pPr algn="ctr"/>
            <a:r>
              <a:rPr lang="en-AT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 / Organization / Company / Institute [if any / Font: Arial Size</a:t>
            </a:r>
            <a:r>
              <a:rPr lang="en-A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14]</a:t>
            </a:r>
          </a:p>
        </p:txBody>
      </p:sp>
      <p:pic>
        <p:nvPicPr>
          <p:cNvPr id="2" name="Picture 1" descr="A picture containing accessory&#10;&#10;Description automatically generated">
            <a:extLst>
              <a:ext uri="{FF2B5EF4-FFF2-40B4-BE49-F238E27FC236}">
                <a16:creationId xmlns:a16="http://schemas.microsoft.com/office/drawing/2014/main" id="{1411E38A-7D9B-C0D1-8000-F063E8BD4CB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9452" y="1323519"/>
            <a:ext cx="4628482" cy="246967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55E4F5A-EC3C-ED86-79BC-F46DE8339C7F}"/>
              </a:ext>
            </a:extLst>
          </p:cNvPr>
          <p:cNvGrpSpPr/>
          <p:nvPr/>
        </p:nvGrpSpPr>
        <p:grpSpPr>
          <a:xfrm>
            <a:off x="7548065" y="4046737"/>
            <a:ext cx="2881877" cy="759321"/>
            <a:chOff x="5257800" y="3987284"/>
            <a:chExt cx="2881877" cy="759321"/>
          </a:xfrm>
        </p:grpSpPr>
        <p:sp>
          <p:nvSpPr>
            <p:cNvPr id="6" name="Triangle 5">
              <a:extLst>
                <a:ext uri="{FF2B5EF4-FFF2-40B4-BE49-F238E27FC236}">
                  <a16:creationId xmlns:a16="http://schemas.microsoft.com/office/drawing/2014/main" id="{8ED5B004-D227-68DA-4670-173F6DFAAF33}"/>
                </a:ext>
              </a:extLst>
            </p:cNvPr>
            <p:cNvSpPr/>
            <p:nvPr/>
          </p:nvSpPr>
          <p:spPr>
            <a:xfrm>
              <a:off x="5257800" y="4095750"/>
              <a:ext cx="152400" cy="1524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A2F2EA62-9E86-8E08-7FE7-B569F57DF362}"/>
                </a:ext>
              </a:extLst>
            </p:cNvPr>
            <p:cNvSpPr/>
            <p:nvPr/>
          </p:nvSpPr>
          <p:spPr>
            <a:xfrm>
              <a:off x="5257800" y="4485739"/>
              <a:ext cx="152400" cy="152400"/>
            </a:xfrm>
            <a:prstGeom prst="triangl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FE7D879-EB7C-CB53-A0B3-49967258F782}"/>
                </a:ext>
              </a:extLst>
            </p:cNvPr>
            <p:cNvSpPr txBox="1"/>
            <p:nvPr/>
          </p:nvSpPr>
          <p:spPr>
            <a:xfrm>
              <a:off x="5638800" y="3987284"/>
              <a:ext cx="1210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IDA station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10D63A7-D17C-1E0A-0C25-D3FE14266775}"/>
                </a:ext>
              </a:extLst>
            </p:cNvPr>
            <p:cNvSpPr txBox="1"/>
            <p:nvPr/>
          </p:nvSpPr>
          <p:spPr>
            <a:xfrm>
              <a:off x="5638800" y="4377273"/>
              <a:ext cx="25008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IDA/IMS auxiliary station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C203088-F244-FB70-E70E-9798DF948E60}"/>
              </a:ext>
            </a:extLst>
          </p:cNvPr>
          <p:cNvSpPr txBox="1"/>
          <p:nvPr/>
        </p:nvSpPr>
        <p:spPr>
          <a:xfrm>
            <a:off x="620110" y="1387707"/>
            <a:ext cx="547589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Problem: </a:t>
            </a:r>
          </a:p>
          <a:p>
            <a:r>
              <a:rPr lang="en-US" b="1" dirty="0"/>
              <a:t>Maintenance and operation of global seismic networks is costly</a:t>
            </a:r>
          </a:p>
          <a:p>
            <a:endParaRPr lang="en-US" b="1" dirty="0"/>
          </a:p>
          <a:p>
            <a:r>
              <a:rPr lang="en-US" dirty="0"/>
              <a:t>Travel restrictions during COVID demonstrated that an increased role by local station operators in diagnosis, repair, and upgrades led to multiple benefits.</a:t>
            </a:r>
            <a:endParaRPr lang="en-US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DB97C7-02B3-97CA-CFB2-B95C18367D48}"/>
              </a:ext>
            </a:extLst>
          </p:cNvPr>
          <p:cNvSpPr txBox="1"/>
          <p:nvPr/>
        </p:nvSpPr>
        <p:spPr>
          <a:xfrm>
            <a:off x="852914" y="3622678"/>
            <a:ext cx="54758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Benefits: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Decrease travel costs (and CO</a:t>
            </a:r>
            <a:r>
              <a:rPr lang="en-US" baseline="-25000" dirty="0"/>
              <a:t>2</a:t>
            </a:r>
            <a:r>
              <a:rPr lang="en-US" dirty="0"/>
              <a:t> footprint)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Builds local capacity and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Quicker response =&gt; reduced data loss</a:t>
            </a:r>
          </a:p>
          <a:p>
            <a:endParaRPr lang="en-US" dirty="0"/>
          </a:p>
          <a:p>
            <a:r>
              <a:rPr lang="en-US" b="1" dirty="0"/>
              <a:t>Needs: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Improved remote training and documentation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More spare equipment on site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Good working relationship between field engineers and station operators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72C76B-99B1-53B2-E569-9998C60CCA6B}"/>
              </a:ext>
            </a:extLst>
          </p:cNvPr>
          <p:cNvSpPr txBox="1"/>
          <p:nvPr/>
        </p:nvSpPr>
        <p:spPr>
          <a:xfrm>
            <a:off x="7218314" y="5090544"/>
            <a:ext cx="37296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i="1" dirty="0"/>
              <a:t>The IDA network is a 40 station network that is part of the U.S. Global Seismic Network. 14 of the IDA stations serve as auxiliary IMS stations.</a:t>
            </a: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2696</TotalTime>
  <Words>180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Mellors, Robert</cp:lastModifiedBy>
  <cp:revision>24</cp:revision>
  <dcterms:created xsi:type="dcterms:W3CDTF">2023-04-18T13:25:54Z</dcterms:created>
  <dcterms:modified xsi:type="dcterms:W3CDTF">2023-06-09T21:20:11Z</dcterms:modified>
</cp:coreProperties>
</file>