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61" d="100"/>
          <a:sy n="61" d="100"/>
        </p:scale>
        <p:origin x="-984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6/8/2023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6/8/2023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6/8/2023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6/8/2023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6/8/2023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6/8/2023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6/8/2023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6/8/2023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6/8/2023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6/8/2023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6/8/2023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xmlns="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7359907" y="3365285"/>
            <a:ext cx="4832093" cy="229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P45-040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Comprehensive Nuclear-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TestImpact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On-Site Inspection Efficiency due to Lack of Team Building Opportunities</a:t>
            </a:r>
          </a:p>
          <a:p>
            <a:pPr algn="ctr"/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Nalin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Silva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Geological Survey and Mines Bureau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-Ban</a:t>
            </a:r>
            <a:endParaRPr lang="x-non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9087" y="1441941"/>
            <a:ext cx="4661903" cy="36344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OSI demands: </a:t>
            </a:r>
          </a:p>
          <a:p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to expect the “unexpected” which could </a:t>
            </a:r>
            <a:r>
              <a:rPr lang="en-GB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 foreseen</a:t>
            </a:r>
            <a:endParaRPr lang="en-GB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function in an uncompromising and even hostile environment </a:t>
            </a: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deliver the outcome within a narrow time-window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work with culturally diverse members with different capabilities</a:t>
            </a: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663247" y="2769769"/>
            <a:ext cx="2153862" cy="129031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TEAM BUILDING</a:t>
            </a:r>
            <a:endParaRPr lang="en-GB" b="1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935283" y="4319540"/>
            <a:ext cx="1969687" cy="1392851"/>
            <a:chOff x="6583782" y="4985051"/>
            <a:chExt cx="1969687" cy="1392851"/>
          </a:xfrm>
        </p:grpSpPr>
        <p:grpSp>
          <p:nvGrpSpPr>
            <p:cNvPr id="13" name="Group 12"/>
            <p:cNvGrpSpPr/>
            <p:nvPr/>
          </p:nvGrpSpPr>
          <p:grpSpPr>
            <a:xfrm>
              <a:off x="6873765" y="5188277"/>
              <a:ext cx="1540047" cy="986398"/>
              <a:chOff x="1989789" y="5276513"/>
              <a:chExt cx="1209671" cy="726092"/>
            </a:xfrm>
          </p:grpSpPr>
          <p:pic>
            <p:nvPicPr>
              <p:cNvPr id="22" name="Picture 5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836" t="12401" r="45632" b="13372"/>
              <a:stretch/>
            </p:blipFill>
            <p:spPr bwMode="auto">
              <a:xfrm>
                <a:off x="2229114" y="5276513"/>
                <a:ext cx="376611" cy="7260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3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68024" y="5355301"/>
                <a:ext cx="288936" cy="6468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4" name="Picture 5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836" t="12401" r="45632" b="13372"/>
              <a:stretch/>
            </p:blipFill>
            <p:spPr bwMode="auto">
              <a:xfrm>
                <a:off x="2822849" y="5285480"/>
                <a:ext cx="376611" cy="7166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5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9789" y="5355734"/>
                <a:ext cx="288936" cy="6468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4" name="Oval 13"/>
            <p:cNvSpPr/>
            <p:nvPr/>
          </p:nvSpPr>
          <p:spPr>
            <a:xfrm>
              <a:off x="6583782" y="4985051"/>
              <a:ext cx="1969687" cy="1392851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0273529" y="2237368"/>
            <a:ext cx="488613" cy="920065"/>
            <a:chOff x="8372011" y="2503521"/>
            <a:chExt cx="472527" cy="920065"/>
          </a:xfrm>
        </p:grpSpPr>
        <p:pic>
          <p:nvPicPr>
            <p:cNvPr id="11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836" t="12401" r="45632" b="13372"/>
            <a:stretch/>
          </p:blipFill>
          <p:spPr bwMode="auto">
            <a:xfrm>
              <a:off x="8372011" y="2513704"/>
              <a:ext cx="472527" cy="8450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8373813" y="2503521"/>
              <a:ext cx="425636" cy="920065"/>
            </a:xfrm>
            <a:prstGeom prst="rect">
              <a:avLst/>
            </a:prstGeom>
            <a:solidFill>
              <a:schemeClr val="accent1">
                <a:alpha val="37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0985106" y="2247551"/>
            <a:ext cx="434437" cy="919602"/>
            <a:chOff x="10174153" y="2380733"/>
            <a:chExt cx="434437" cy="919602"/>
          </a:xfrm>
        </p:grpSpPr>
        <p:pic>
          <p:nvPicPr>
            <p:cNvPr id="17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40741" y="2401146"/>
              <a:ext cx="367849" cy="878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Rectangle 19"/>
            <p:cNvSpPr/>
            <p:nvPr/>
          </p:nvSpPr>
          <p:spPr>
            <a:xfrm>
              <a:off x="10174153" y="2380733"/>
              <a:ext cx="434437" cy="919602"/>
            </a:xfrm>
            <a:prstGeom prst="rect">
              <a:avLst/>
            </a:prstGeom>
            <a:solidFill>
              <a:schemeClr val="accent1">
                <a:alpha val="37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>
            <a:off x="4810990" y="3417899"/>
            <a:ext cx="85225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123300" y="1721068"/>
            <a:ext cx="182286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Remote Training</a:t>
            </a:r>
            <a:endParaRPr lang="en-GB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123299" y="4659615"/>
            <a:ext cx="163195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Group Trainin</a:t>
            </a:r>
            <a:r>
              <a:rPr lang="en-GB" dirty="0" smtClean="0"/>
              <a:t>g</a:t>
            </a:r>
            <a:endParaRPr lang="en-GB" dirty="0"/>
          </a:p>
        </p:txBody>
      </p:sp>
      <p:grpSp>
        <p:nvGrpSpPr>
          <p:cNvPr id="30" name="Group 29"/>
          <p:cNvGrpSpPr/>
          <p:nvPr/>
        </p:nvGrpSpPr>
        <p:grpSpPr>
          <a:xfrm>
            <a:off x="10834969" y="1235169"/>
            <a:ext cx="472527" cy="920065"/>
            <a:chOff x="8372011" y="2503521"/>
            <a:chExt cx="472527" cy="920065"/>
          </a:xfrm>
        </p:grpSpPr>
        <p:pic>
          <p:nvPicPr>
            <p:cNvPr id="31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836" t="12401" r="45632" b="13372"/>
            <a:stretch/>
          </p:blipFill>
          <p:spPr bwMode="auto">
            <a:xfrm>
              <a:off x="8372011" y="2513704"/>
              <a:ext cx="472527" cy="8450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2" name="Rectangle 31"/>
            <p:cNvSpPr/>
            <p:nvPr/>
          </p:nvSpPr>
          <p:spPr>
            <a:xfrm>
              <a:off x="8373813" y="2503521"/>
              <a:ext cx="425636" cy="920065"/>
            </a:xfrm>
            <a:prstGeom prst="rect">
              <a:avLst/>
            </a:prstGeom>
            <a:solidFill>
              <a:schemeClr val="accent1">
                <a:alpha val="37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0117855" y="1214756"/>
            <a:ext cx="434437" cy="919602"/>
            <a:chOff x="10174153" y="2380733"/>
            <a:chExt cx="434437" cy="919602"/>
          </a:xfrm>
        </p:grpSpPr>
        <p:pic>
          <p:nvPicPr>
            <p:cNvPr id="35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40741" y="2401146"/>
              <a:ext cx="367849" cy="878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Rectangle 35"/>
            <p:cNvSpPr/>
            <p:nvPr/>
          </p:nvSpPr>
          <p:spPr>
            <a:xfrm>
              <a:off x="10174153" y="2380733"/>
              <a:ext cx="434437" cy="919602"/>
            </a:xfrm>
            <a:prstGeom prst="rect">
              <a:avLst/>
            </a:prstGeom>
            <a:solidFill>
              <a:schemeClr val="accent1">
                <a:alpha val="37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38" name="Straight Arrow Connector 37"/>
          <p:cNvCxnSpPr>
            <a:stCxn id="9" idx="7"/>
            <a:endCxn id="5" idx="1"/>
          </p:cNvCxnSpPr>
          <p:nvPr/>
        </p:nvCxnSpPr>
        <p:spPr>
          <a:xfrm flipV="1">
            <a:off x="7501683" y="1905734"/>
            <a:ext cx="621617" cy="105299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9" idx="5"/>
            <a:endCxn id="26" idx="1"/>
          </p:cNvCxnSpPr>
          <p:nvPr/>
        </p:nvCxnSpPr>
        <p:spPr>
          <a:xfrm>
            <a:off x="7501683" y="3871117"/>
            <a:ext cx="621616" cy="973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636812" y="5831670"/>
            <a:ext cx="8481043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The necessity of team building towards successful OSI is emphasized here, in an environment where remote engagement/training has become the norm.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2695</TotalTime>
  <Words>95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NALIN</cp:lastModifiedBy>
  <cp:revision>27</cp:revision>
  <dcterms:created xsi:type="dcterms:W3CDTF">2023-04-18T13:25:54Z</dcterms:created>
  <dcterms:modified xsi:type="dcterms:W3CDTF">2023-06-08T18:39:10Z</dcterms:modified>
</cp:coreProperties>
</file>