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2B"/>
    <a:srgbClr val="01162D"/>
    <a:srgbClr val="B4AE85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58" d="100"/>
          <a:sy n="58" d="100"/>
        </p:scale>
        <p:origin x="11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P4.5-429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Tools to Support</a:t>
            </a:r>
            <a:r>
              <a:rPr lang="en-A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On-Site Inspection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Equipment Calibration, Maintenance and Protection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Colbalchini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Aled Rowlands, Samuel Toon and Alana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Harmati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OSI/EP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indoor, floor, ceiling, warehouse&#10;&#10;Description automatically generated">
            <a:extLst>
              <a:ext uri="{FF2B5EF4-FFF2-40B4-BE49-F238E27FC236}">
                <a16:creationId xmlns:a16="http://schemas.microsoft.com/office/drawing/2014/main" id="{4E99D0FE-E898-083C-1A35-908083642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6" b="19310"/>
          <a:stretch/>
        </p:blipFill>
        <p:spPr>
          <a:xfrm>
            <a:off x="-4869" y="1092010"/>
            <a:ext cx="12194910" cy="5761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2A3765-1CF6-2404-2946-66C5AE8F97B2}"/>
              </a:ext>
            </a:extLst>
          </p:cNvPr>
          <p:cNvSpPr txBox="1"/>
          <p:nvPr/>
        </p:nvSpPr>
        <p:spPr>
          <a:xfrm>
            <a:off x="4060752" y="1304489"/>
            <a:ext cx="7849695" cy="1200329"/>
          </a:xfrm>
          <a:prstGeom prst="rect">
            <a:avLst/>
          </a:prstGeom>
          <a:solidFill>
            <a:srgbClr val="FBE5D6">
              <a:alpha val="34902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stop repository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increasing number of functionalities, EIMO, physical protection devices, better outputs and capacity building = tools required at HQ and On-site for equipment management in line with the Treaty.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CFE516-8225-A46D-7470-3A70E797615F}"/>
              </a:ext>
            </a:extLst>
          </p:cNvPr>
          <p:cNvSpPr txBox="1"/>
          <p:nvPr/>
        </p:nvSpPr>
        <p:spPr>
          <a:xfrm>
            <a:off x="3695359" y="5553511"/>
            <a:ext cx="1427484" cy="1077218"/>
          </a:xfrm>
          <a:prstGeom prst="rect">
            <a:avLst/>
          </a:prstGeom>
          <a:solidFill>
            <a:srgbClr val="B4AE85">
              <a:alpha val="74902"/>
            </a:srgbClr>
          </a:solidFill>
          <a:ln>
            <a:solidFill>
              <a:srgbClr val="01162D"/>
            </a:solidFill>
          </a:ln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 of shipment paperwork from EIMO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FC9042-A4F4-D59D-4AC5-569AF532C647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3172858" y="5553511"/>
            <a:ext cx="522501" cy="538609"/>
          </a:xfrm>
          <a:prstGeom prst="straightConnector1">
            <a:avLst/>
          </a:prstGeom>
          <a:ln>
            <a:solidFill>
              <a:srgbClr val="0015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7BE567-2E35-369C-3C5C-429F3DBD9E03}"/>
              </a:ext>
            </a:extLst>
          </p:cNvPr>
          <p:cNvSpPr txBox="1"/>
          <p:nvPr/>
        </p:nvSpPr>
        <p:spPr>
          <a:xfrm>
            <a:off x="864503" y="4672035"/>
            <a:ext cx="1847966" cy="830997"/>
          </a:xfrm>
          <a:prstGeom prst="rect">
            <a:avLst/>
          </a:prstGeom>
          <a:solidFill>
            <a:srgbClr val="B4AE85">
              <a:alpha val="74902"/>
            </a:srgbClr>
          </a:solidFill>
          <a:ln>
            <a:solidFill>
              <a:srgbClr val="01162D"/>
            </a:solidFill>
          </a:ln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EIMO Use during Inspection with Equipment list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E55E48-4C76-33FB-7573-A4C083256D5B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34522" y="5087534"/>
            <a:ext cx="729981" cy="415498"/>
          </a:xfrm>
          <a:prstGeom prst="straightConnector1">
            <a:avLst/>
          </a:prstGeom>
          <a:ln>
            <a:solidFill>
              <a:srgbClr val="0015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0FCDEF-8FF2-0064-D52C-F01607A3E148}"/>
              </a:ext>
            </a:extLst>
          </p:cNvPr>
          <p:cNvSpPr txBox="1"/>
          <p:nvPr/>
        </p:nvSpPr>
        <p:spPr>
          <a:xfrm>
            <a:off x="9573571" y="3334754"/>
            <a:ext cx="2393174" cy="584775"/>
          </a:xfrm>
          <a:prstGeom prst="rect">
            <a:avLst/>
          </a:prstGeom>
          <a:solidFill>
            <a:srgbClr val="B4AE85">
              <a:alpha val="74902"/>
            </a:srgbClr>
          </a:solidFill>
          <a:ln>
            <a:solidFill>
              <a:srgbClr val="01162D"/>
            </a:solidFill>
          </a:ln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Tracking of movement with RFID Gate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3DA62A-3884-BB3C-82A0-88FF69145A47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0770158" y="3919529"/>
            <a:ext cx="221717" cy="219269"/>
          </a:xfrm>
          <a:prstGeom prst="straightConnector1">
            <a:avLst/>
          </a:prstGeom>
          <a:ln>
            <a:solidFill>
              <a:srgbClr val="0015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34C9B98-2509-EEA5-2FBA-F0D8EDE425DD}"/>
              </a:ext>
            </a:extLst>
          </p:cNvPr>
          <p:cNvSpPr txBox="1"/>
          <p:nvPr/>
        </p:nvSpPr>
        <p:spPr>
          <a:xfrm>
            <a:off x="9018663" y="5730680"/>
            <a:ext cx="1427484" cy="830997"/>
          </a:xfrm>
          <a:prstGeom prst="rect">
            <a:avLst/>
          </a:prstGeom>
          <a:solidFill>
            <a:srgbClr val="B4AE85">
              <a:alpha val="74902"/>
            </a:srgbClr>
          </a:solidFill>
          <a:ln>
            <a:solidFill>
              <a:srgbClr val="01162D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monitoring in EIMO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DF4D3A-0BBC-5422-ACEC-F55C8038B6DA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10446147" y="5808722"/>
            <a:ext cx="1297834" cy="337457"/>
          </a:xfrm>
          <a:prstGeom prst="straightConnector1">
            <a:avLst/>
          </a:prstGeom>
          <a:ln>
            <a:solidFill>
              <a:srgbClr val="0015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BE9B379-1293-B1D9-49A7-70847AE2D8C5}"/>
              </a:ext>
            </a:extLst>
          </p:cNvPr>
          <p:cNvSpPr txBox="1"/>
          <p:nvPr/>
        </p:nvSpPr>
        <p:spPr>
          <a:xfrm>
            <a:off x="6998763" y="3591800"/>
            <a:ext cx="2393174" cy="584775"/>
          </a:xfrm>
          <a:prstGeom prst="rect">
            <a:avLst/>
          </a:prstGeom>
          <a:solidFill>
            <a:srgbClr val="B4AE85">
              <a:alpha val="74902"/>
            </a:srgbClr>
          </a:solidFill>
          <a:ln>
            <a:solidFill>
              <a:srgbClr val="01162D"/>
            </a:solidFill>
          </a:ln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factor authentication key cabinet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4AD36C-278A-BB21-1BA0-2462F1BD9731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8195350" y="4176575"/>
            <a:ext cx="617221" cy="604745"/>
          </a:xfrm>
          <a:prstGeom prst="straightConnector1">
            <a:avLst/>
          </a:prstGeom>
          <a:ln>
            <a:solidFill>
              <a:srgbClr val="0015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3143986-A4DD-FCD2-6427-4093551043C4}"/>
              </a:ext>
            </a:extLst>
          </p:cNvPr>
          <p:cNvSpPr txBox="1"/>
          <p:nvPr/>
        </p:nvSpPr>
        <p:spPr>
          <a:xfrm>
            <a:off x="6011469" y="5393223"/>
            <a:ext cx="2077545" cy="830997"/>
          </a:xfrm>
          <a:prstGeom prst="rect">
            <a:avLst/>
          </a:prstGeom>
          <a:solidFill>
            <a:srgbClr val="B4AE85">
              <a:alpha val="74902"/>
            </a:srgbClr>
          </a:solidFill>
          <a:ln>
            <a:solidFill>
              <a:srgbClr val="01162D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Spare storage management on EIMO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E2DF6C2-F6D0-4004-FEF4-27EDA684CA02}"/>
              </a:ext>
            </a:extLst>
          </p:cNvPr>
          <p:cNvCxnSpPr>
            <a:cxnSpLocks/>
          </p:cNvCxnSpPr>
          <p:nvPr/>
        </p:nvCxnSpPr>
        <p:spPr>
          <a:xfrm flipH="1" flipV="1">
            <a:off x="4792093" y="5398265"/>
            <a:ext cx="1219376" cy="410456"/>
          </a:xfrm>
          <a:prstGeom prst="straightConnector1">
            <a:avLst/>
          </a:prstGeom>
          <a:ln>
            <a:solidFill>
              <a:srgbClr val="0015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98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COLBALCHINI Remi Jean Yves</cp:lastModifiedBy>
  <cp:revision>24</cp:revision>
  <dcterms:created xsi:type="dcterms:W3CDTF">2023-04-18T13:25:54Z</dcterms:created>
  <dcterms:modified xsi:type="dcterms:W3CDTF">2023-06-08T06:38:04Z</dcterms:modified>
</cp:coreProperties>
</file>