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48" r:id="rId2"/>
  </p:sldMasterIdLst>
  <p:sldIdLst>
    <p:sldId id="261" r:id="rId3"/>
    <p:sldId id="256" r:id="rId4"/>
    <p:sldId id="262" r:id="rId5"/>
    <p:sldId id="263" r:id="rId6"/>
    <p:sldId id="264" r:id="rId7"/>
    <p:sldId id="265" r:id="rId8"/>
    <p:sldId id="266" r:id="rId9"/>
  </p:sldIdLst>
  <p:sldSz cx="12192000" cy="6858000"/>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pening/Cover Slide" id="{3F57730A-5715-AC46-A105-BB04A9144E5D}">
          <p14:sldIdLst>
            <p14:sldId id="261"/>
          </p14:sldIdLst>
        </p14:section>
        <p14:section name="Presentation Template" id="{D3474E28-4AA6-E748-B496-81F08868819A}">
          <p14:sldIdLst>
            <p14:sldId id="256"/>
            <p14:sldId id="262"/>
            <p14:sldId id="263"/>
            <p14:sldId id="264"/>
            <p14:sldId id="265"/>
            <p14:sldId id="266"/>
          </p14:sldIdLst>
        </p14:section>
      </p14:sectionLst>
    </p:ex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579"/>
    <p:restoredTop sz="94685"/>
  </p:normalViewPr>
  <p:slideViewPr>
    <p:cSldViewPr snapToGrid="0">
      <p:cViewPr>
        <p:scale>
          <a:sx n="68" d="100"/>
          <a:sy n="68" d="100"/>
        </p:scale>
        <p:origin x="-748" y="8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1DBCD76A-9E9E-481A-9B4D-A9F65ED25051}" type="doc">
      <dgm:prSet loTypeId="urn:microsoft.com/office/officeart/2005/8/layout/process1" loCatId="process" qsTypeId="urn:microsoft.com/office/officeart/2005/8/quickstyle/simple1#1" qsCatId="simple" csTypeId="urn:microsoft.com/office/officeart/2005/8/colors/accent1_2#1" csCatId="accent1" phldr="1"/>
      <dgm:spPr/>
    </dgm:pt>
    <dgm:pt modelId="{D5AAB384-555C-4DB2-8D30-456B6A7957C0}">
      <dgm:prSet phldrT="[文本]"/>
      <dgm:spPr>
        <a:solidFill>
          <a:schemeClr val="accent2"/>
        </a:solidFill>
      </dgm:spPr>
      <dgm:t>
        <a:bodyPr/>
        <a:lstStyle/>
        <a:p>
          <a:r>
            <a:rPr lang="en-US" altLang="zh-CN" dirty="0"/>
            <a:t>Inspection Area Confirmation</a:t>
          </a:r>
          <a:endParaRPr lang="zh-CN" altLang="en-US" dirty="0"/>
        </a:p>
      </dgm:t>
    </dgm:pt>
    <dgm:pt modelId="{4809075F-71E8-4A2C-87A4-ED103B90395A}" type="parTrans" cxnId="{082A8C10-E0E4-4061-AC06-576B3ED0A1AD}">
      <dgm:prSet/>
      <dgm:spPr/>
      <dgm:t>
        <a:bodyPr/>
        <a:lstStyle/>
        <a:p>
          <a:endParaRPr lang="zh-CN" altLang="en-US"/>
        </a:p>
      </dgm:t>
    </dgm:pt>
    <dgm:pt modelId="{9F5E7630-2E50-4C62-8F57-D9354B649BC1}" type="sibTrans" cxnId="{082A8C10-E0E4-4061-AC06-576B3ED0A1AD}">
      <dgm:prSet/>
      <dgm:spPr/>
      <dgm:t>
        <a:bodyPr/>
        <a:lstStyle/>
        <a:p>
          <a:endParaRPr lang="zh-CN" altLang="en-US"/>
        </a:p>
      </dgm:t>
    </dgm:pt>
    <dgm:pt modelId="{9C9513D1-A1F7-4E29-81B3-2091CD66C80C}">
      <dgm:prSet phldrT="[文本]"/>
      <dgm:spPr>
        <a:solidFill>
          <a:schemeClr val="accent2"/>
        </a:solidFill>
      </dgm:spPr>
      <dgm:t>
        <a:bodyPr/>
        <a:lstStyle/>
        <a:p>
          <a:r>
            <a:rPr lang="en-US" altLang="zh-CN" dirty="0" err="1"/>
            <a:t>Overflight</a:t>
          </a:r>
          <a:r>
            <a:rPr lang="en-US" altLang="zh-CN" dirty="0"/>
            <a:t> (Initial/Additional)</a:t>
          </a:r>
          <a:endParaRPr lang="zh-CN" altLang="en-US" dirty="0"/>
        </a:p>
      </dgm:t>
    </dgm:pt>
    <dgm:pt modelId="{AB955540-D04A-47D7-AF6C-1910D8BD790E}" type="parTrans" cxnId="{2920D3C3-FF92-4A67-847C-21AB1AA9D41C}">
      <dgm:prSet/>
      <dgm:spPr/>
      <dgm:t>
        <a:bodyPr/>
        <a:lstStyle/>
        <a:p>
          <a:endParaRPr lang="zh-CN" altLang="en-US"/>
        </a:p>
      </dgm:t>
    </dgm:pt>
    <dgm:pt modelId="{BCDFFE5B-2AC8-41AE-AAEC-D8487F81E3EF}" type="sibTrans" cxnId="{2920D3C3-FF92-4A67-847C-21AB1AA9D41C}">
      <dgm:prSet/>
      <dgm:spPr/>
      <dgm:t>
        <a:bodyPr/>
        <a:lstStyle/>
        <a:p>
          <a:endParaRPr lang="zh-CN" altLang="en-US"/>
        </a:p>
      </dgm:t>
    </dgm:pt>
    <dgm:pt modelId="{1255810A-8ED8-4083-B383-5A09965192B6}">
      <dgm:prSet phldrT="[文本]"/>
      <dgm:spPr/>
      <dgm:t>
        <a:bodyPr/>
        <a:lstStyle/>
        <a:p>
          <a:r>
            <a:rPr lang="en-US" altLang="zh-CN" dirty="0"/>
            <a:t>Ground Based Observation</a:t>
          </a:r>
          <a:endParaRPr lang="zh-CN" altLang="en-US" dirty="0"/>
        </a:p>
      </dgm:t>
    </dgm:pt>
    <dgm:pt modelId="{D727B84A-5BFE-4A91-8338-D62A5A6423A5}" type="parTrans" cxnId="{56BC8EF9-40EE-45D2-8DEE-C93553814DE9}">
      <dgm:prSet/>
      <dgm:spPr/>
      <dgm:t>
        <a:bodyPr/>
        <a:lstStyle/>
        <a:p>
          <a:endParaRPr lang="zh-CN" altLang="en-US"/>
        </a:p>
      </dgm:t>
    </dgm:pt>
    <dgm:pt modelId="{CD842D30-3A55-4DE0-A3FB-02A6558BA225}" type="sibTrans" cxnId="{56BC8EF9-40EE-45D2-8DEE-C93553814DE9}">
      <dgm:prSet/>
      <dgm:spPr/>
      <dgm:t>
        <a:bodyPr/>
        <a:lstStyle/>
        <a:p>
          <a:endParaRPr lang="zh-CN" altLang="en-US"/>
        </a:p>
      </dgm:t>
    </dgm:pt>
    <dgm:pt modelId="{1CBC62F7-38D4-4B38-AEE2-B22AE4A8C484}">
      <dgm:prSet phldrT="[文本]"/>
      <dgm:spPr/>
      <dgm:t>
        <a:bodyPr/>
        <a:lstStyle/>
        <a:p>
          <a:r>
            <a:rPr lang="en-US" altLang="zh-CN" dirty="0"/>
            <a:t>Mark Working Sites</a:t>
          </a:r>
          <a:endParaRPr lang="zh-CN" altLang="en-US" dirty="0"/>
        </a:p>
      </dgm:t>
    </dgm:pt>
    <dgm:pt modelId="{50938C0B-948E-44F4-AB78-B92B01DC3C62}" type="parTrans" cxnId="{9FAC80C6-5190-4805-984F-72223891A95F}">
      <dgm:prSet/>
      <dgm:spPr/>
      <dgm:t>
        <a:bodyPr/>
        <a:lstStyle/>
        <a:p>
          <a:endParaRPr lang="zh-CN" altLang="en-US"/>
        </a:p>
      </dgm:t>
    </dgm:pt>
    <dgm:pt modelId="{E798B460-5F80-4F46-913B-A6D72C264CD4}" type="sibTrans" cxnId="{9FAC80C6-5190-4805-984F-72223891A95F}">
      <dgm:prSet/>
      <dgm:spPr/>
      <dgm:t>
        <a:bodyPr/>
        <a:lstStyle/>
        <a:p>
          <a:endParaRPr lang="zh-CN" altLang="en-US"/>
        </a:p>
      </dgm:t>
    </dgm:pt>
    <dgm:pt modelId="{044F67A7-99DC-49B8-9C0A-8B1E90C7154C}">
      <dgm:prSet phldrT="[文本]"/>
      <dgm:spPr/>
      <dgm:t>
        <a:bodyPr/>
        <a:lstStyle/>
        <a:p>
          <a:r>
            <a:rPr lang="en-US" altLang="zh-CN" dirty="0"/>
            <a:t>Still and Video Photography</a:t>
          </a:r>
          <a:endParaRPr lang="zh-CN" altLang="en-US" dirty="0"/>
        </a:p>
      </dgm:t>
    </dgm:pt>
    <dgm:pt modelId="{CCCB76DE-E958-451B-831D-A5223C4C6CD3}" type="parTrans" cxnId="{DB3965CC-3887-43B3-B4A4-9FFB32D2E92B}">
      <dgm:prSet/>
      <dgm:spPr/>
      <dgm:t>
        <a:bodyPr/>
        <a:lstStyle/>
        <a:p>
          <a:endParaRPr lang="zh-CN" altLang="en-US"/>
        </a:p>
      </dgm:t>
    </dgm:pt>
    <dgm:pt modelId="{59D2A1C7-312B-4CDE-ACA5-5A46DFE45E4A}" type="sibTrans" cxnId="{DB3965CC-3887-43B3-B4A4-9FFB32D2E92B}">
      <dgm:prSet/>
      <dgm:spPr/>
      <dgm:t>
        <a:bodyPr/>
        <a:lstStyle/>
        <a:p>
          <a:endParaRPr lang="zh-CN" altLang="en-US"/>
        </a:p>
      </dgm:t>
    </dgm:pt>
    <dgm:pt modelId="{6A9E9FCA-C431-402D-9FA8-B3FD211C0517}">
      <dgm:prSet phldrT="[文本]"/>
      <dgm:spPr/>
      <dgm:t>
        <a:bodyPr/>
        <a:lstStyle/>
        <a:p>
          <a:r>
            <a:rPr lang="en-US" altLang="zh-CN" dirty="0"/>
            <a:t>Off-Site Analysis</a:t>
          </a:r>
          <a:endParaRPr lang="zh-CN" altLang="en-US" dirty="0"/>
        </a:p>
      </dgm:t>
    </dgm:pt>
    <dgm:pt modelId="{B86ACCC4-5A57-4DA2-9B7C-C303D9A39AC4}" type="parTrans" cxnId="{B7B78EC5-FC71-43BF-9B31-1F93E3883D7F}">
      <dgm:prSet/>
      <dgm:spPr/>
      <dgm:t>
        <a:bodyPr/>
        <a:lstStyle/>
        <a:p>
          <a:endParaRPr lang="zh-CN" altLang="en-US"/>
        </a:p>
      </dgm:t>
    </dgm:pt>
    <dgm:pt modelId="{1DA63ACA-C8EC-4E46-A210-0622348A9482}" type="sibTrans" cxnId="{B7B78EC5-FC71-43BF-9B31-1F93E3883D7F}">
      <dgm:prSet/>
      <dgm:spPr/>
      <dgm:t>
        <a:bodyPr/>
        <a:lstStyle/>
        <a:p>
          <a:endParaRPr lang="zh-CN" altLang="en-US"/>
        </a:p>
      </dgm:t>
    </dgm:pt>
    <dgm:pt modelId="{CE701028-B81C-4264-B6A5-4A31D8883F93}" type="pres">
      <dgm:prSet presAssocID="{1DBCD76A-9E9E-481A-9B4D-A9F65ED25051}" presName="Name0" presStyleCnt="0">
        <dgm:presLayoutVars>
          <dgm:dir/>
          <dgm:resizeHandles val="exact"/>
        </dgm:presLayoutVars>
      </dgm:prSet>
      <dgm:spPr/>
    </dgm:pt>
    <dgm:pt modelId="{F26D05E0-BE0D-4968-A26E-33FD2A85E118}" type="pres">
      <dgm:prSet presAssocID="{D5AAB384-555C-4DB2-8D30-456B6A7957C0}" presName="node" presStyleLbl="node1" presStyleIdx="0" presStyleCnt="6">
        <dgm:presLayoutVars>
          <dgm:bulletEnabled val="1"/>
        </dgm:presLayoutVars>
      </dgm:prSet>
      <dgm:spPr/>
      <dgm:t>
        <a:bodyPr/>
        <a:lstStyle/>
        <a:p>
          <a:endParaRPr lang="zh-CN" altLang="en-US"/>
        </a:p>
      </dgm:t>
    </dgm:pt>
    <dgm:pt modelId="{80A7C904-BBB8-442D-8710-A1F58B93955E}" type="pres">
      <dgm:prSet presAssocID="{9F5E7630-2E50-4C62-8F57-D9354B649BC1}" presName="sibTrans" presStyleLbl="sibTrans2D1" presStyleIdx="0" presStyleCnt="5"/>
      <dgm:spPr/>
      <dgm:t>
        <a:bodyPr/>
        <a:lstStyle/>
        <a:p>
          <a:endParaRPr lang="zh-CN" altLang="en-US"/>
        </a:p>
      </dgm:t>
    </dgm:pt>
    <dgm:pt modelId="{993BA566-0E06-4125-9801-740329F44F5C}" type="pres">
      <dgm:prSet presAssocID="{9F5E7630-2E50-4C62-8F57-D9354B649BC1}" presName="connectorText" presStyleLbl="sibTrans2D1" presStyleIdx="0" presStyleCnt="5"/>
      <dgm:spPr/>
      <dgm:t>
        <a:bodyPr/>
        <a:lstStyle/>
        <a:p>
          <a:endParaRPr lang="zh-CN" altLang="en-US"/>
        </a:p>
      </dgm:t>
    </dgm:pt>
    <dgm:pt modelId="{0537AB83-5C72-468D-93B7-0ED181B0CEFF}" type="pres">
      <dgm:prSet presAssocID="{9C9513D1-A1F7-4E29-81B3-2091CD66C80C}" presName="node" presStyleLbl="node1" presStyleIdx="1" presStyleCnt="6">
        <dgm:presLayoutVars>
          <dgm:bulletEnabled val="1"/>
        </dgm:presLayoutVars>
      </dgm:prSet>
      <dgm:spPr/>
      <dgm:t>
        <a:bodyPr/>
        <a:lstStyle/>
        <a:p>
          <a:endParaRPr lang="zh-CN" altLang="en-US"/>
        </a:p>
      </dgm:t>
    </dgm:pt>
    <dgm:pt modelId="{70A14511-F795-4118-B098-AA5C4FB9846E}" type="pres">
      <dgm:prSet presAssocID="{BCDFFE5B-2AC8-41AE-AAEC-D8487F81E3EF}" presName="sibTrans" presStyleLbl="sibTrans2D1" presStyleIdx="1" presStyleCnt="5"/>
      <dgm:spPr/>
      <dgm:t>
        <a:bodyPr/>
        <a:lstStyle/>
        <a:p>
          <a:endParaRPr lang="zh-CN" altLang="en-US"/>
        </a:p>
      </dgm:t>
    </dgm:pt>
    <dgm:pt modelId="{AD309F3E-AF14-4AF8-AF2D-5D58EFAEE663}" type="pres">
      <dgm:prSet presAssocID="{BCDFFE5B-2AC8-41AE-AAEC-D8487F81E3EF}" presName="connectorText" presStyleLbl="sibTrans2D1" presStyleIdx="1" presStyleCnt="5"/>
      <dgm:spPr/>
      <dgm:t>
        <a:bodyPr/>
        <a:lstStyle/>
        <a:p>
          <a:endParaRPr lang="zh-CN" altLang="en-US"/>
        </a:p>
      </dgm:t>
    </dgm:pt>
    <dgm:pt modelId="{782815C6-3C27-4E60-B428-B88271D9B1A4}" type="pres">
      <dgm:prSet presAssocID="{1255810A-8ED8-4083-B383-5A09965192B6}" presName="node" presStyleLbl="node1" presStyleIdx="2" presStyleCnt="6">
        <dgm:presLayoutVars>
          <dgm:bulletEnabled val="1"/>
        </dgm:presLayoutVars>
      </dgm:prSet>
      <dgm:spPr/>
      <dgm:t>
        <a:bodyPr/>
        <a:lstStyle/>
        <a:p>
          <a:endParaRPr lang="zh-CN" altLang="en-US"/>
        </a:p>
      </dgm:t>
    </dgm:pt>
    <dgm:pt modelId="{D7F15291-716E-4CB8-9EE0-8DB4BC1C4525}" type="pres">
      <dgm:prSet presAssocID="{CD842D30-3A55-4DE0-A3FB-02A6558BA225}" presName="sibTrans" presStyleLbl="sibTrans2D1" presStyleIdx="2" presStyleCnt="5"/>
      <dgm:spPr/>
      <dgm:t>
        <a:bodyPr/>
        <a:lstStyle/>
        <a:p>
          <a:endParaRPr lang="zh-CN" altLang="en-US"/>
        </a:p>
      </dgm:t>
    </dgm:pt>
    <dgm:pt modelId="{9F32E9E1-2D7F-49EF-A4B1-445434BC8DDB}" type="pres">
      <dgm:prSet presAssocID="{CD842D30-3A55-4DE0-A3FB-02A6558BA225}" presName="connectorText" presStyleLbl="sibTrans2D1" presStyleIdx="2" presStyleCnt="5"/>
      <dgm:spPr/>
      <dgm:t>
        <a:bodyPr/>
        <a:lstStyle/>
        <a:p>
          <a:endParaRPr lang="zh-CN" altLang="en-US"/>
        </a:p>
      </dgm:t>
    </dgm:pt>
    <dgm:pt modelId="{8E131E35-F5FC-4D9E-A114-09D3603CA6D8}" type="pres">
      <dgm:prSet presAssocID="{1CBC62F7-38D4-4B38-AEE2-B22AE4A8C484}" presName="node" presStyleLbl="node1" presStyleIdx="3" presStyleCnt="6">
        <dgm:presLayoutVars>
          <dgm:bulletEnabled val="1"/>
        </dgm:presLayoutVars>
      </dgm:prSet>
      <dgm:spPr/>
      <dgm:t>
        <a:bodyPr/>
        <a:lstStyle/>
        <a:p>
          <a:endParaRPr lang="zh-CN" altLang="en-US"/>
        </a:p>
      </dgm:t>
    </dgm:pt>
    <dgm:pt modelId="{DE52EEE4-20DA-477F-B1C2-899193D69A6C}" type="pres">
      <dgm:prSet presAssocID="{E798B460-5F80-4F46-913B-A6D72C264CD4}" presName="sibTrans" presStyleLbl="sibTrans2D1" presStyleIdx="3" presStyleCnt="5"/>
      <dgm:spPr/>
      <dgm:t>
        <a:bodyPr/>
        <a:lstStyle/>
        <a:p>
          <a:endParaRPr lang="zh-CN" altLang="en-US"/>
        </a:p>
      </dgm:t>
    </dgm:pt>
    <dgm:pt modelId="{08A96266-5298-4D43-B1FC-0E2BB4227E53}" type="pres">
      <dgm:prSet presAssocID="{E798B460-5F80-4F46-913B-A6D72C264CD4}" presName="connectorText" presStyleLbl="sibTrans2D1" presStyleIdx="3" presStyleCnt="5"/>
      <dgm:spPr/>
      <dgm:t>
        <a:bodyPr/>
        <a:lstStyle/>
        <a:p>
          <a:endParaRPr lang="zh-CN" altLang="en-US"/>
        </a:p>
      </dgm:t>
    </dgm:pt>
    <dgm:pt modelId="{83E2F438-B430-4129-9C12-AF603D2C20D8}" type="pres">
      <dgm:prSet presAssocID="{044F67A7-99DC-49B8-9C0A-8B1E90C7154C}" presName="node" presStyleLbl="node1" presStyleIdx="4" presStyleCnt="6">
        <dgm:presLayoutVars>
          <dgm:bulletEnabled val="1"/>
        </dgm:presLayoutVars>
      </dgm:prSet>
      <dgm:spPr/>
      <dgm:t>
        <a:bodyPr/>
        <a:lstStyle/>
        <a:p>
          <a:endParaRPr lang="zh-CN" altLang="en-US"/>
        </a:p>
      </dgm:t>
    </dgm:pt>
    <dgm:pt modelId="{412CE61C-B0B1-49CB-A468-C44A7F4492A7}" type="pres">
      <dgm:prSet presAssocID="{59D2A1C7-312B-4CDE-ACA5-5A46DFE45E4A}" presName="sibTrans" presStyleLbl="sibTrans2D1" presStyleIdx="4" presStyleCnt="5"/>
      <dgm:spPr/>
      <dgm:t>
        <a:bodyPr/>
        <a:lstStyle/>
        <a:p>
          <a:endParaRPr lang="zh-CN" altLang="en-US"/>
        </a:p>
      </dgm:t>
    </dgm:pt>
    <dgm:pt modelId="{196D3A5C-14AF-4CC0-BAC0-794286FDB9A6}" type="pres">
      <dgm:prSet presAssocID="{59D2A1C7-312B-4CDE-ACA5-5A46DFE45E4A}" presName="connectorText" presStyleLbl="sibTrans2D1" presStyleIdx="4" presStyleCnt="5"/>
      <dgm:spPr/>
      <dgm:t>
        <a:bodyPr/>
        <a:lstStyle/>
        <a:p>
          <a:endParaRPr lang="zh-CN" altLang="en-US"/>
        </a:p>
      </dgm:t>
    </dgm:pt>
    <dgm:pt modelId="{D31F412A-DF7A-4DF3-ABA8-5DE4F372737A}" type="pres">
      <dgm:prSet presAssocID="{6A9E9FCA-C431-402D-9FA8-B3FD211C0517}" presName="node" presStyleLbl="node1" presStyleIdx="5" presStyleCnt="6">
        <dgm:presLayoutVars>
          <dgm:bulletEnabled val="1"/>
        </dgm:presLayoutVars>
      </dgm:prSet>
      <dgm:spPr/>
      <dgm:t>
        <a:bodyPr/>
        <a:lstStyle/>
        <a:p>
          <a:endParaRPr lang="zh-CN" altLang="en-US"/>
        </a:p>
      </dgm:t>
    </dgm:pt>
  </dgm:ptLst>
  <dgm:cxnLst>
    <dgm:cxn modelId="{01E21A67-3C44-4598-AE08-256AE417A317}" type="presOf" srcId="{D5AAB384-555C-4DB2-8D30-456B6A7957C0}" destId="{F26D05E0-BE0D-4968-A26E-33FD2A85E118}" srcOrd="0" destOrd="0" presId="urn:microsoft.com/office/officeart/2005/8/layout/process1"/>
    <dgm:cxn modelId="{2920D3C3-FF92-4A67-847C-21AB1AA9D41C}" srcId="{1DBCD76A-9E9E-481A-9B4D-A9F65ED25051}" destId="{9C9513D1-A1F7-4E29-81B3-2091CD66C80C}" srcOrd="1" destOrd="0" parTransId="{AB955540-D04A-47D7-AF6C-1910D8BD790E}" sibTransId="{BCDFFE5B-2AC8-41AE-AAEC-D8487F81E3EF}"/>
    <dgm:cxn modelId="{9FAC80C6-5190-4805-984F-72223891A95F}" srcId="{1DBCD76A-9E9E-481A-9B4D-A9F65ED25051}" destId="{1CBC62F7-38D4-4B38-AEE2-B22AE4A8C484}" srcOrd="3" destOrd="0" parTransId="{50938C0B-948E-44F4-AB78-B92B01DC3C62}" sibTransId="{E798B460-5F80-4F46-913B-A6D72C264CD4}"/>
    <dgm:cxn modelId="{D7DFAAB6-BB90-4931-A965-C7EDC81B8BA6}" type="presOf" srcId="{CD842D30-3A55-4DE0-A3FB-02A6558BA225}" destId="{9F32E9E1-2D7F-49EF-A4B1-445434BC8DDB}" srcOrd="1" destOrd="0" presId="urn:microsoft.com/office/officeart/2005/8/layout/process1"/>
    <dgm:cxn modelId="{D0063573-1ABE-45CC-83EE-0F9C5679F762}" type="presOf" srcId="{9F5E7630-2E50-4C62-8F57-D9354B649BC1}" destId="{993BA566-0E06-4125-9801-740329F44F5C}" srcOrd="1" destOrd="0" presId="urn:microsoft.com/office/officeart/2005/8/layout/process1"/>
    <dgm:cxn modelId="{B32031CA-96AF-419D-9062-075270335D19}" type="presOf" srcId="{59D2A1C7-312B-4CDE-ACA5-5A46DFE45E4A}" destId="{412CE61C-B0B1-49CB-A468-C44A7F4492A7}" srcOrd="0" destOrd="0" presId="urn:microsoft.com/office/officeart/2005/8/layout/process1"/>
    <dgm:cxn modelId="{A5974A8B-4C38-4F81-9EBF-E520E6E29B46}" type="presOf" srcId="{1DBCD76A-9E9E-481A-9B4D-A9F65ED25051}" destId="{CE701028-B81C-4264-B6A5-4A31D8883F93}" srcOrd="0" destOrd="0" presId="urn:microsoft.com/office/officeart/2005/8/layout/process1"/>
    <dgm:cxn modelId="{082A8C10-E0E4-4061-AC06-576B3ED0A1AD}" srcId="{1DBCD76A-9E9E-481A-9B4D-A9F65ED25051}" destId="{D5AAB384-555C-4DB2-8D30-456B6A7957C0}" srcOrd="0" destOrd="0" parTransId="{4809075F-71E8-4A2C-87A4-ED103B90395A}" sibTransId="{9F5E7630-2E50-4C62-8F57-D9354B649BC1}"/>
    <dgm:cxn modelId="{1E20B58F-0F38-49C5-9A43-0F62B7948F90}" type="presOf" srcId="{E798B460-5F80-4F46-913B-A6D72C264CD4}" destId="{DE52EEE4-20DA-477F-B1C2-899193D69A6C}" srcOrd="0" destOrd="0" presId="urn:microsoft.com/office/officeart/2005/8/layout/process1"/>
    <dgm:cxn modelId="{34852AC7-4AEE-4AC7-A38C-71EB1BFAEAFF}" type="presOf" srcId="{59D2A1C7-312B-4CDE-ACA5-5A46DFE45E4A}" destId="{196D3A5C-14AF-4CC0-BAC0-794286FDB9A6}" srcOrd="1" destOrd="0" presId="urn:microsoft.com/office/officeart/2005/8/layout/process1"/>
    <dgm:cxn modelId="{937BA24E-1E54-4FBC-A7A4-96BFAC3D55AF}" type="presOf" srcId="{E798B460-5F80-4F46-913B-A6D72C264CD4}" destId="{08A96266-5298-4D43-B1FC-0E2BB4227E53}" srcOrd="1" destOrd="0" presId="urn:microsoft.com/office/officeart/2005/8/layout/process1"/>
    <dgm:cxn modelId="{25EA4D5A-B0B9-4435-B7F4-DB153478E355}" type="presOf" srcId="{6A9E9FCA-C431-402D-9FA8-B3FD211C0517}" destId="{D31F412A-DF7A-4DF3-ABA8-5DE4F372737A}" srcOrd="0" destOrd="0" presId="urn:microsoft.com/office/officeart/2005/8/layout/process1"/>
    <dgm:cxn modelId="{55FA85E1-784C-4C32-A9CF-58E21DC4C9F5}" type="presOf" srcId="{9F5E7630-2E50-4C62-8F57-D9354B649BC1}" destId="{80A7C904-BBB8-442D-8710-A1F58B93955E}" srcOrd="0" destOrd="0" presId="urn:microsoft.com/office/officeart/2005/8/layout/process1"/>
    <dgm:cxn modelId="{DB3965CC-3887-43B3-B4A4-9FFB32D2E92B}" srcId="{1DBCD76A-9E9E-481A-9B4D-A9F65ED25051}" destId="{044F67A7-99DC-49B8-9C0A-8B1E90C7154C}" srcOrd="4" destOrd="0" parTransId="{CCCB76DE-E958-451B-831D-A5223C4C6CD3}" sibTransId="{59D2A1C7-312B-4CDE-ACA5-5A46DFE45E4A}"/>
    <dgm:cxn modelId="{3FF5CAAB-3B2D-4032-B831-1C4E42761032}" type="presOf" srcId="{BCDFFE5B-2AC8-41AE-AAEC-D8487F81E3EF}" destId="{AD309F3E-AF14-4AF8-AF2D-5D58EFAEE663}" srcOrd="1" destOrd="0" presId="urn:microsoft.com/office/officeart/2005/8/layout/process1"/>
    <dgm:cxn modelId="{56BC8EF9-40EE-45D2-8DEE-C93553814DE9}" srcId="{1DBCD76A-9E9E-481A-9B4D-A9F65ED25051}" destId="{1255810A-8ED8-4083-B383-5A09965192B6}" srcOrd="2" destOrd="0" parTransId="{D727B84A-5BFE-4A91-8338-D62A5A6423A5}" sibTransId="{CD842D30-3A55-4DE0-A3FB-02A6558BA225}"/>
    <dgm:cxn modelId="{E24DAFA5-BA55-4102-ADC0-9307970BA8D5}" type="presOf" srcId="{BCDFFE5B-2AC8-41AE-AAEC-D8487F81E3EF}" destId="{70A14511-F795-4118-B098-AA5C4FB9846E}" srcOrd="0" destOrd="0" presId="urn:microsoft.com/office/officeart/2005/8/layout/process1"/>
    <dgm:cxn modelId="{FBB9BE07-4C20-4656-8233-2751F6F1F7BE}" type="presOf" srcId="{044F67A7-99DC-49B8-9C0A-8B1E90C7154C}" destId="{83E2F438-B430-4129-9C12-AF603D2C20D8}" srcOrd="0" destOrd="0" presId="urn:microsoft.com/office/officeart/2005/8/layout/process1"/>
    <dgm:cxn modelId="{D28B3D7B-4F0B-4195-BAD6-6797C4F6F397}" type="presOf" srcId="{CD842D30-3A55-4DE0-A3FB-02A6558BA225}" destId="{D7F15291-716E-4CB8-9EE0-8DB4BC1C4525}" srcOrd="0" destOrd="0" presId="urn:microsoft.com/office/officeart/2005/8/layout/process1"/>
    <dgm:cxn modelId="{D3EB38D3-2E02-41DB-AA59-4A9ECC1C0B50}" type="presOf" srcId="{1255810A-8ED8-4083-B383-5A09965192B6}" destId="{782815C6-3C27-4E60-B428-B88271D9B1A4}" srcOrd="0" destOrd="0" presId="urn:microsoft.com/office/officeart/2005/8/layout/process1"/>
    <dgm:cxn modelId="{61CF41F7-97B2-4844-B5D1-35D7DB8C595D}" type="presOf" srcId="{9C9513D1-A1F7-4E29-81B3-2091CD66C80C}" destId="{0537AB83-5C72-468D-93B7-0ED181B0CEFF}" srcOrd="0" destOrd="0" presId="urn:microsoft.com/office/officeart/2005/8/layout/process1"/>
    <dgm:cxn modelId="{B7B78EC5-FC71-43BF-9B31-1F93E3883D7F}" srcId="{1DBCD76A-9E9E-481A-9B4D-A9F65ED25051}" destId="{6A9E9FCA-C431-402D-9FA8-B3FD211C0517}" srcOrd="5" destOrd="0" parTransId="{B86ACCC4-5A57-4DA2-9B7C-C303D9A39AC4}" sibTransId="{1DA63ACA-C8EC-4E46-A210-0622348A9482}"/>
    <dgm:cxn modelId="{1E265907-1993-4E7F-91EA-80D99962F2E0}" type="presOf" srcId="{1CBC62F7-38D4-4B38-AEE2-B22AE4A8C484}" destId="{8E131E35-F5FC-4D9E-A114-09D3603CA6D8}" srcOrd="0" destOrd="0" presId="urn:microsoft.com/office/officeart/2005/8/layout/process1"/>
    <dgm:cxn modelId="{E42F4C2A-0FF4-4D12-971B-2A77CDAA2E86}" type="presParOf" srcId="{CE701028-B81C-4264-B6A5-4A31D8883F93}" destId="{F26D05E0-BE0D-4968-A26E-33FD2A85E118}" srcOrd="0" destOrd="0" presId="urn:microsoft.com/office/officeart/2005/8/layout/process1"/>
    <dgm:cxn modelId="{F05AB8B4-1612-4D9B-9587-4A98334AB429}" type="presParOf" srcId="{CE701028-B81C-4264-B6A5-4A31D8883F93}" destId="{80A7C904-BBB8-442D-8710-A1F58B93955E}" srcOrd="1" destOrd="0" presId="urn:microsoft.com/office/officeart/2005/8/layout/process1"/>
    <dgm:cxn modelId="{9A4B7A28-873C-4218-A8D0-7187E03C5859}" type="presParOf" srcId="{80A7C904-BBB8-442D-8710-A1F58B93955E}" destId="{993BA566-0E06-4125-9801-740329F44F5C}" srcOrd="0" destOrd="0" presId="urn:microsoft.com/office/officeart/2005/8/layout/process1"/>
    <dgm:cxn modelId="{24293532-1F8A-4F28-B9F4-7EB0F5383ECE}" type="presParOf" srcId="{CE701028-B81C-4264-B6A5-4A31D8883F93}" destId="{0537AB83-5C72-468D-93B7-0ED181B0CEFF}" srcOrd="2" destOrd="0" presId="urn:microsoft.com/office/officeart/2005/8/layout/process1"/>
    <dgm:cxn modelId="{10634737-D6FD-4E28-96B1-BF12367BEF74}" type="presParOf" srcId="{CE701028-B81C-4264-B6A5-4A31D8883F93}" destId="{70A14511-F795-4118-B098-AA5C4FB9846E}" srcOrd="3" destOrd="0" presId="urn:microsoft.com/office/officeart/2005/8/layout/process1"/>
    <dgm:cxn modelId="{06ECFDF4-6AE5-4F5D-B1F7-69A8622739EA}" type="presParOf" srcId="{70A14511-F795-4118-B098-AA5C4FB9846E}" destId="{AD309F3E-AF14-4AF8-AF2D-5D58EFAEE663}" srcOrd="0" destOrd="0" presId="urn:microsoft.com/office/officeart/2005/8/layout/process1"/>
    <dgm:cxn modelId="{35E8C354-6532-464D-B766-601EAC332E81}" type="presParOf" srcId="{CE701028-B81C-4264-B6A5-4A31D8883F93}" destId="{782815C6-3C27-4E60-B428-B88271D9B1A4}" srcOrd="4" destOrd="0" presId="urn:microsoft.com/office/officeart/2005/8/layout/process1"/>
    <dgm:cxn modelId="{6A6D19D1-0BD6-427F-A87C-4C1959624579}" type="presParOf" srcId="{CE701028-B81C-4264-B6A5-4A31D8883F93}" destId="{D7F15291-716E-4CB8-9EE0-8DB4BC1C4525}" srcOrd="5" destOrd="0" presId="urn:microsoft.com/office/officeart/2005/8/layout/process1"/>
    <dgm:cxn modelId="{8280DD85-06DB-4F49-90D7-F8014FCB2B5C}" type="presParOf" srcId="{D7F15291-716E-4CB8-9EE0-8DB4BC1C4525}" destId="{9F32E9E1-2D7F-49EF-A4B1-445434BC8DDB}" srcOrd="0" destOrd="0" presId="urn:microsoft.com/office/officeart/2005/8/layout/process1"/>
    <dgm:cxn modelId="{DD781542-F5B8-4C36-95FF-9102687F72F2}" type="presParOf" srcId="{CE701028-B81C-4264-B6A5-4A31D8883F93}" destId="{8E131E35-F5FC-4D9E-A114-09D3603CA6D8}" srcOrd="6" destOrd="0" presId="urn:microsoft.com/office/officeart/2005/8/layout/process1"/>
    <dgm:cxn modelId="{3D25D45F-E1AF-41BF-9509-416F0BEBDF5D}" type="presParOf" srcId="{CE701028-B81C-4264-B6A5-4A31D8883F93}" destId="{DE52EEE4-20DA-477F-B1C2-899193D69A6C}" srcOrd="7" destOrd="0" presId="urn:microsoft.com/office/officeart/2005/8/layout/process1"/>
    <dgm:cxn modelId="{BFF6EA11-959F-43C7-B809-3014C088AE5D}" type="presParOf" srcId="{DE52EEE4-20DA-477F-B1C2-899193D69A6C}" destId="{08A96266-5298-4D43-B1FC-0E2BB4227E53}" srcOrd="0" destOrd="0" presId="urn:microsoft.com/office/officeart/2005/8/layout/process1"/>
    <dgm:cxn modelId="{E30FB75F-DECD-4BEF-B3E4-01A3BB0DC070}" type="presParOf" srcId="{CE701028-B81C-4264-B6A5-4A31D8883F93}" destId="{83E2F438-B430-4129-9C12-AF603D2C20D8}" srcOrd="8" destOrd="0" presId="urn:microsoft.com/office/officeart/2005/8/layout/process1"/>
    <dgm:cxn modelId="{D09C7A0A-ED95-42F7-8FB2-9758320C530B}" type="presParOf" srcId="{CE701028-B81C-4264-B6A5-4A31D8883F93}" destId="{412CE61C-B0B1-49CB-A468-C44A7F4492A7}" srcOrd="9" destOrd="0" presId="urn:microsoft.com/office/officeart/2005/8/layout/process1"/>
    <dgm:cxn modelId="{80F69494-EA0A-43ED-BF14-2D9D93D8FDF8}" type="presParOf" srcId="{412CE61C-B0B1-49CB-A468-C44A7F4492A7}" destId="{196D3A5C-14AF-4CC0-BAC0-794286FDB9A6}" srcOrd="0" destOrd="0" presId="urn:microsoft.com/office/officeart/2005/8/layout/process1"/>
    <dgm:cxn modelId="{1D741AE4-5D56-4162-B09B-B40610082E75}" type="presParOf" srcId="{CE701028-B81C-4264-B6A5-4A31D8883F93}" destId="{D31F412A-DF7A-4DF3-ABA8-5DE4F372737A}" srcOrd="1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DBCD76A-9E9E-481A-9B4D-A9F65ED25051}" type="doc">
      <dgm:prSet loTypeId="urn:microsoft.com/office/officeart/2005/8/layout/process1" loCatId="process" qsTypeId="urn:microsoft.com/office/officeart/2005/8/quickstyle/simple1#2" qsCatId="simple" csTypeId="urn:microsoft.com/office/officeart/2005/8/colors/accent1_2#2" csCatId="accent1" phldr="1"/>
      <dgm:spPr/>
    </dgm:pt>
    <dgm:pt modelId="{D5AAB384-555C-4DB2-8D30-456B6A7957C0}">
      <dgm:prSet phldrT="[文本]"/>
      <dgm:spPr>
        <a:solidFill>
          <a:schemeClr val="accent1"/>
        </a:solidFill>
      </dgm:spPr>
      <dgm:t>
        <a:bodyPr/>
        <a:lstStyle/>
        <a:p>
          <a:r>
            <a:rPr lang="en-US" altLang="zh-CN" dirty="0"/>
            <a:t>Inspection Area Confirmation</a:t>
          </a:r>
          <a:endParaRPr lang="zh-CN" altLang="en-US" dirty="0"/>
        </a:p>
      </dgm:t>
    </dgm:pt>
    <dgm:pt modelId="{4809075F-71E8-4A2C-87A4-ED103B90395A}" type="parTrans" cxnId="{082A8C10-E0E4-4061-AC06-576B3ED0A1AD}">
      <dgm:prSet/>
      <dgm:spPr/>
      <dgm:t>
        <a:bodyPr/>
        <a:lstStyle/>
        <a:p>
          <a:endParaRPr lang="zh-CN" altLang="en-US"/>
        </a:p>
      </dgm:t>
    </dgm:pt>
    <dgm:pt modelId="{9F5E7630-2E50-4C62-8F57-D9354B649BC1}" type="sibTrans" cxnId="{082A8C10-E0E4-4061-AC06-576B3ED0A1AD}">
      <dgm:prSet/>
      <dgm:spPr/>
      <dgm:t>
        <a:bodyPr/>
        <a:lstStyle/>
        <a:p>
          <a:endParaRPr lang="zh-CN" altLang="en-US"/>
        </a:p>
      </dgm:t>
    </dgm:pt>
    <dgm:pt modelId="{9C9513D1-A1F7-4E29-81B3-2091CD66C80C}">
      <dgm:prSet phldrT="[文本]"/>
      <dgm:spPr>
        <a:solidFill>
          <a:schemeClr val="accent1"/>
        </a:solidFill>
      </dgm:spPr>
      <dgm:t>
        <a:bodyPr/>
        <a:lstStyle/>
        <a:p>
          <a:r>
            <a:rPr lang="en-US" altLang="zh-CN" dirty="0" err="1"/>
            <a:t>Overflight</a:t>
          </a:r>
          <a:endParaRPr lang="zh-CN" altLang="en-US" dirty="0"/>
        </a:p>
      </dgm:t>
    </dgm:pt>
    <dgm:pt modelId="{AB955540-D04A-47D7-AF6C-1910D8BD790E}" type="parTrans" cxnId="{2920D3C3-FF92-4A67-847C-21AB1AA9D41C}">
      <dgm:prSet/>
      <dgm:spPr/>
      <dgm:t>
        <a:bodyPr/>
        <a:lstStyle/>
        <a:p>
          <a:endParaRPr lang="zh-CN" altLang="en-US"/>
        </a:p>
      </dgm:t>
    </dgm:pt>
    <dgm:pt modelId="{BCDFFE5B-2AC8-41AE-AAEC-D8487F81E3EF}" type="sibTrans" cxnId="{2920D3C3-FF92-4A67-847C-21AB1AA9D41C}">
      <dgm:prSet/>
      <dgm:spPr/>
      <dgm:t>
        <a:bodyPr/>
        <a:lstStyle/>
        <a:p>
          <a:endParaRPr lang="zh-CN" altLang="en-US"/>
        </a:p>
      </dgm:t>
    </dgm:pt>
    <dgm:pt modelId="{1255810A-8ED8-4083-B383-5A09965192B6}">
      <dgm:prSet phldrT="[文本]"/>
      <dgm:spPr>
        <a:solidFill>
          <a:schemeClr val="accent2"/>
        </a:solidFill>
      </dgm:spPr>
      <dgm:t>
        <a:bodyPr/>
        <a:lstStyle/>
        <a:p>
          <a:r>
            <a:rPr lang="en-US" altLang="zh-CN" dirty="0"/>
            <a:t>Ground Based Observation</a:t>
          </a:r>
          <a:endParaRPr lang="zh-CN" altLang="en-US" dirty="0"/>
        </a:p>
      </dgm:t>
    </dgm:pt>
    <dgm:pt modelId="{D727B84A-5BFE-4A91-8338-D62A5A6423A5}" type="parTrans" cxnId="{56BC8EF9-40EE-45D2-8DEE-C93553814DE9}">
      <dgm:prSet/>
      <dgm:spPr/>
      <dgm:t>
        <a:bodyPr/>
        <a:lstStyle/>
        <a:p>
          <a:endParaRPr lang="zh-CN" altLang="en-US"/>
        </a:p>
      </dgm:t>
    </dgm:pt>
    <dgm:pt modelId="{CD842D30-3A55-4DE0-A3FB-02A6558BA225}" type="sibTrans" cxnId="{56BC8EF9-40EE-45D2-8DEE-C93553814DE9}">
      <dgm:prSet/>
      <dgm:spPr/>
      <dgm:t>
        <a:bodyPr/>
        <a:lstStyle/>
        <a:p>
          <a:endParaRPr lang="zh-CN" altLang="en-US"/>
        </a:p>
      </dgm:t>
    </dgm:pt>
    <dgm:pt modelId="{1CBC62F7-38D4-4B38-AEE2-B22AE4A8C484}">
      <dgm:prSet phldrT="[文本]"/>
      <dgm:spPr>
        <a:solidFill>
          <a:schemeClr val="accent2"/>
        </a:solidFill>
      </dgm:spPr>
      <dgm:t>
        <a:bodyPr/>
        <a:lstStyle/>
        <a:p>
          <a:r>
            <a:rPr lang="en-US" altLang="zh-CN" dirty="0"/>
            <a:t>Mark Working Sites</a:t>
          </a:r>
          <a:endParaRPr lang="zh-CN" altLang="en-US" dirty="0"/>
        </a:p>
      </dgm:t>
    </dgm:pt>
    <dgm:pt modelId="{50938C0B-948E-44F4-AB78-B92B01DC3C62}" type="parTrans" cxnId="{9FAC80C6-5190-4805-984F-72223891A95F}">
      <dgm:prSet/>
      <dgm:spPr/>
      <dgm:t>
        <a:bodyPr/>
        <a:lstStyle/>
        <a:p>
          <a:endParaRPr lang="zh-CN" altLang="en-US"/>
        </a:p>
      </dgm:t>
    </dgm:pt>
    <dgm:pt modelId="{E798B460-5F80-4F46-913B-A6D72C264CD4}" type="sibTrans" cxnId="{9FAC80C6-5190-4805-984F-72223891A95F}">
      <dgm:prSet/>
      <dgm:spPr/>
      <dgm:t>
        <a:bodyPr/>
        <a:lstStyle/>
        <a:p>
          <a:endParaRPr lang="zh-CN" altLang="en-US"/>
        </a:p>
      </dgm:t>
    </dgm:pt>
    <dgm:pt modelId="{044F67A7-99DC-49B8-9C0A-8B1E90C7154C}">
      <dgm:prSet phldrT="[文本]"/>
      <dgm:spPr>
        <a:solidFill>
          <a:schemeClr val="accent2"/>
        </a:solidFill>
      </dgm:spPr>
      <dgm:t>
        <a:bodyPr/>
        <a:lstStyle/>
        <a:p>
          <a:r>
            <a:rPr lang="en-US" altLang="zh-CN" dirty="0"/>
            <a:t>Still and Video Photography</a:t>
          </a:r>
          <a:endParaRPr lang="zh-CN" altLang="en-US" dirty="0"/>
        </a:p>
      </dgm:t>
    </dgm:pt>
    <dgm:pt modelId="{CCCB76DE-E958-451B-831D-A5223C4C6CD3}" type="parTrans" cxnId="{DB3965CC-3887-43B3-B4A4-9FFB32D2E92B}">
      <dgm:prSet/>
      <dgm:spPr/>
      <dgm:t>
        <a:bodyPr/>
        <a:lstStyle/>
        <a:p>
          <a:endParaRPr lang="zh-CN" altLang="en-US"/>
        </a:p>
      </dgm:t>
    </dgm:pt>
    <dgm:pt modelId="{59D2A1C7-312B-4CDE-ACA5-5A46DFE45E4A}" type="sibTrans" cxnId="{DB3965CC-3887-43B3-B4A4-9FFB32D2E92B}">
      <dgm:prSet/>
      <dgm:spPr/>
      <dgm:t>
        <a:bodyPr/>
        <a:lstStyle/>
        <a:p>
          <a:endParaRPr lang="zh-CN" altLang="en-US"/>
        </a:p>
      </dgm:t>
    </dgm:pt>
    <dgm:pt modelId="{6A9E9FCA-C431-402D-9FA8-B3FD211C0517}">
      <dgm:prSet phldrT="[文本]"/>
      <dgm:spPr/>
      <dgm:t>
        <a:bodyPr/>
        <a:lstStyle/>
        <a:p>
          <a:r>
            <a:rPr lang="en-US" altLang="zh-CN" dirty="0"/>
            <a:t>Off-Site Analysis</a:t>
          </a:r>
          <a:endParaRPr lang="zh-CN" altLang="en-US" dirty="0"/>
        </a:p>
      </dgm:t>
    </dgm:pt>
    <dgm:pt modelId="{B86ACCC4-5A57-4DA2-9B7C-C303D9A39AC4}" type="parTrans" cxnId="{B7B78EC5-FC71-43BF-9B31-1F93E3883D7F}">
      <dgm:prSet/>
      <dgm:spPr/>
      <dgm:t>
        <a:bodyPr/>
        <a:lstStyle/>
        <a:p>
          <a:endParaRPr lang="zh-CN" altLang="en-US"/>
        </a:p>
      </dgm:t>
    </dgm:pt>
    <dgm:pt modelId="{1DA63ACA-C8EC-4E46-A210-0622348A9482}" type="sibTrans" cxnId="{B7B78EC5-FC71-43BF-9B31-1F93E3883D7F}">
      <dgm:prSet/>
      <dgm:spPr/>
      <dgm:t>
        <a:bodyPr/>
        <a:lstStyle/>
        <a:p>
          <a:endParaRPr lang="zh-CN" altLang="en-US"/>
        </a:p>
      </dgm:t>
    </dgm:pt>
    <dgm:pt modelId="{CE701028-B81C-4264-B6A5-4A31D8883F93}" type="pres">
      <dgm:prSet presAssocID="{1DBCD76A-9E9E-481A-9B4D-A9F65ED25051}" presName="Name0" presStyleCnt="0">
        <dgm:presLayoutVars>
          <dgm:dir/>
          <dgm:resizeHandles val="exact"/>
        </dgm:presLayoutVars>
      </dgm:prSet>
      <dgm:spPr/>
    </dgm:pt>
    <dgm:pt modelId="{F26D05E0-BE0D-4968-A26E-33FD2A85E118}" type="pres">
      <dgm:prSet presAssocID="{D5AAB384-555C-4DB2-8D30-456B6A7957C0}" presName="node" presStyleLbl="node1" presStyleIdx="0" presStyleCnt="6">
        <dgm:presLayoutVars>
          <dgm:bulletEnabled val="1"/>
        </dgm:presLayoutVars>
      </dgm:prSet>
      <dgm:spPr/>
      <dgm:t>
        <a:bodyPr/>
        <a:lstStyle/>
        <a:p>
          <a:endParaRPr lang="zh-CN" altLang="en-US"/>
        </a:p>
      </dgm:t>
    </dgm:pt>
    <dgm:pt modelId="{80A7C904-BBB8-442D-8710-A1F58B93955E}" type="pres">
      <dgm:prSet presAssocID="{9F5E7630-2E50-4C62-8F57-D9354B649BC1}" presName="sibTrans" presStyleLbl="sibTrans2D1" presStyleIdx="0" presStyleCnt="5"/>
      <dgm:spPr/>
      <dgm:t>
        <a:bodyPr/>
        <a:lstStyle/>
        <a:p>
          <a:endParaRPr lang="zh-CN" altLang="en-US"/>
        </a:p>
      </dgm:t>
    </dgm:pt>
    <dgm:pt modelId="{993BA566-0E06-4125-9801-740329F44F5C}" type="pres">
      <dgm:prSet presAssocID="{9F5E7630-2E50-4C62-8F57-D9354B649BC1}" presName="connectorText" presStyleLbl="sibTrans2D1" presStyleIdx="0" presStyleCnt="5"/>
      <dgm:spPr/>
      <dgm:t>
        <a:bodyPr/>
        <a:lstStyle/>
        <a:p>
          <a:endParaRPr lang="zh-CN" altLang="en-US"/>
        </a:p>
      </dgm:t>
    </dgm:pt>
    <dgm:pt modelId="{0537AB83-5C72-468D-93B7-0ED181B0CEFF}" type="pres">
      <dgm:prSet presAssocID="{9C9513D1-A1F7-4E29-81B3-2091CD66C80C}" presName="node" presStyleLbl="node1" presStyleIdx="1" presStyleCnt="6">
        <dgm:presLayoutVars>
          <dgm:bulletEnabled val="1"/>
        </dgm:presLayoutVars>
      </dgm:prSet>
      <dgm:spPr/>
      <dgm:t>
        <a:bodyPr/>
        <a:lstStyle/>
        <a:p>
          <a:endParaRPr lang="zh-CN" altLang="en-US"/>
        </a:p>
      </dgm:t>
    </dgm:pt>
    <dgm:pt modelId="{70A14511-F795-4118-B098-AA5C4FB9846E}" type="pres">
      <dgm:prSet presAssocID="{BCDFFE5B-2AC8-41AE-AAEC-D8487F81E3EF}" presName="sibTrans" presStyleLbl="sibTrans2D1" presStyleIdx="1" presStyleCnt="5"/>
      <dgm:spPr/>
      <dgm:t>
        <a:bodyPr/>
        <a:lstStyle/>
        <a:p>
          <a:endParaRPr lang="zh-CN" altLang="en-US"/>
        </a:p>
      </dgm:t>
    </dgm:pt>
    <dgm:pt modelId="{AD309F3E-AF14-4AF8-AF2D-5D58EFAEE663}" type="pres">
      <dgm:prSet presAssocID="{BCDFFE5B-2AC8-41AE-AAEC-D8487F81E3EF}" presName="connectorText" presStyleLbl="sibTrans2D1" presStyleIdx="1" presStyleCnt="5"/>
      <dgm:spPr/>
      <dgm:t>
        <a:bodyPr/>
        <a:lstStyle/>
        <a:p>
          <a:endParaRPr lang="zh-CN" altLang="en-US"/>
        </a:p>
      </dgm:t>
    </dgm:pt>
    <dgm:pt modelId="{782815C6-3C27-4E60-B428-B88271D9B1A4}" type="pres">
      <dgm:prSet presAssocID="{1255810A-8ED8-4083-B383-5A09965192B6}" presName="node" presStyleLbl="node1" presStyleIdx="2" presStyleCnt="6">
        <dgm:presLayoutVars>
          <dgm:bulletEnabled val="1"/>
        </dgm:presLayoutVars>
      </dgm:prSet>
      <dgm:spPr/>
      <dgm:t>
        <a:bodyPr/>
        <a:lstStyle/>
        <a:p>
          <a:endParaRPr lang="zh-CN" altLang="en-US"/>
        </a:p>
      </dgm:t>
    </dgm:pt>
    <dgm:pt modelId="{D7F15291-716E-4CB8-9EE0-8DB4BC1C4525}" type="pres">
      <dgm:prSet presAssocID="{CD842D30-3A55-4DE0-A3FB-02A6558BA225}" presName="sibTrans" presStyleLbl="sibTrans2D1" presStyleIdx="2" presStyleCnt="5"/>
      <dgm:spPr/>
      <dgm:t>
        <a:bodyPr/>
        <a:lstStyle/>
        <a:p>
          <a:endParaRPr lang="zh-CN" altLang="en-US"/>
        </a:p>
      </dgm:t>
    </dgm:pt>
    <dgm:pt modelId="{9F32E9E1-2D7F-49EF-A4B1-445434BC8DDB}" type="pres">
      <dgm:prSet presAssocID="{CD842D30-3A55-4DE0-A3FB-02A6558BA225}" presName="connectorText" presStyleLbl="sibTrans2D1" presStyleIdx="2" presStyleCnt="5"/>
      <dgm:spPr/>
      <dgm:t>
        <a:bodyPr/>
        <a:lstStyle/>
        <a:p>
          <a:endParaRPr lang="zh-CN" altLang="en-US"/>
        </a:p>
      </dgm:t>
    </dgm:pt>
    <dgm:pt modelId="{8E131E35-F5FC-4D9E-A114-09D3603CA6D8}" type="pres">
      <dgm:prSet presAssocID="{1CBC62F7-38D4-4B38-AEE2-B22AE4A8C484}" presName="node" presStyleLbl="node1" presStyleIdx="3" presStyleCnt="6">
        <dgm:presLayoutVars>
          <dgm:bulletEnabled val="1"/>
        </dgm:presLayoutVars>
      </dgm:prSet>
      <dgm:spPr/>
      <dgm:t>
        <a:bodyPr/>
        <a:lstStyle/>
        <a:p>
          <a:endParaRPr lang="zh-CN" altLang="en-US"/>
        </a:p>
      </dgm:t>
    </dgm:pt>
    <dgm:pt modelId="{DE52EEE4-20DA-477F-B1C2-899193D69A6C}" type="pres">
      <dgm:prSet presAssocID="{E798B460-5F80-4F46-913B-A6D72C264CD4}" presName="sibTrans" presStyleLbl="sibTrans2D1" presStyleIdx="3" presStyleCnt="5"/>
      <dgm:spPr/>
      <dgm:t>
        <a:bodyPr/>
        <a:lstStyle/>
        <a:p>
          <a:endParaRPr lang="zh-CN" altLang="en-US"/>
        </a:p>
      </dgm:t>
    </dgm:pt>
    <dgm:pt modelId="{08A96266-5298-4D43-B1FC-0E2BB4227E53}" type="pres">
      <dgm:prSet presAssocID="{E798B460-5F80-4F46-913B-A6D72C264CD4}" presName="connectorText" presStyleLbl="sibTrans2D1" presStyleIdx="3" presStyleCnt="5"/>
      <dgm:spPr/>
      <dgm:t>
        <a:bodyPr/>
        <a:lstStyle/>
        <a:p>
          <a:endParaRPr lang="zh-CN" altLang="en-US"/>
        </a:p>
      </dgm:t>
    </dgm:pt>
    <dgm:pt modelId="{83E2F438-B430-4129-9C12-AF603D2C20D8}" type="pres">
      <dgm:prSet presAssocID="{044F67A7-99DC-49B8-9C0A-8B1E90C7154C}" presName="node" presStyleLbl="node1" presStyleIdx="4" presStyleCnt="6">
        <dgm:presLayoutVars>
          <dgm:bulletEnabled val="1"/>
        </dgm:presLayoutVars>
      </dgm:prSet>
      <dgm:spPr/>
      <dgm:t>
        <a:bodyPr/>
        <a:lstStyle/>
        <a:p>
          <a:endParaRPr lang="zh-CN" altLang="en-US"/>
        </a:p>
      </dgm:t>
    </dgm:pt>
    <dgm:pt modelId="{412CE61C-B0B1-49CB-A468-C44A7F4492A7}" type="pres">
      <dgm:prSet presAssocID="{59D2A1C7-312B-4CDE-ACA5-5A46DFE45E4A}" presName="sibTrans" presStyleLbl="sibTrans2D1" presStyleIdx="4" presStyleCnt="5"/>
      <dgm:spPr/>
      <dgm:t>
        <a:bodyPr/>
        <a:lstStyle/>
        <a:p>
          <a:endParaRPr lang="zh-CN" altLang="en-US"/>
        </a:p>
      </dgm:t>
    </dgm:pt>
    <dgm:pt modelId="{196D3A5C-14AF-4CC0-BAC0-794286FDB9A6}" type="pres">
      <dgm:prSet presAssocID="{59D2A1C7-312B-4CDE-ACA5-5A46DFE45E4A}" presName="connectorText" presStyleLbl="sibTrans2D1" presStyleIdx="4" presStyleCnt="5"/>
      <dgm:spPr/>
      <dgm:t>
        <a:bodyPr/>
        <a:lstStyle/>
        <a:p>
          <a:endParaRPr lang="zh-CN" altLang="en-US"/>
        </a:p>
      </dgm:t>
    </dgm:pt>
    <dgm:pt modelId="{D31F412A-DF7A-4DF3-ABA8-5DE4F372737A}" type="pres">
      <dgm:prSet presAssocID="{6A9E9FCA-C431-402D-9FA8-B3FD211C0517}" presName="node" presStyleLbl="node1" presStyleIdx="5" presStyleCnt="6">
        <dgm:presLayoutVars>
          <dgm:bulletEnabled val="1"/>
        </dgm:presLayoutVars>
      </dgm:prSet>
      <dgm:spPr/>
      <dgm:t>
        <a:bodyPr/>
        <a:lstStyle/>
        <a:p>
          <a:endParaRPr lang="zh-CN" altLang="en-US"/>
        </a:p>
      </dgm:t>
    </dgm:pt>
  </dgm:ptLst>
  <dgm:cxnLst>
    <dgm:cxn modelId="{2920D3C3-FF92-4A67-847C-21AB1AA9D41C}" srcId="{1DBCD76A-9E9E-481A-9B4D-A9F65ED25051}" destId="{9C9513D1-A1F7-4E29-81B3-2091CD66C80C}" srcOrd="1" destOrd="0" parTransId="{AB955540-D04A-47D7-AF6C-1910D8BD790E}" sibTransId="{BCDFFE5B-2AC8-41AE-AAEC-D8487F81E3EF}"/>
    <dgm:cxn modelId="{9FAC80C6-5190-4805-984F-72223891A95F}" srcId="{1DBCD76A-9E9E-481A-9B4D-A9F65ED25051}" destId="{1CBC62F7-38D4-4B38-AEE2-B22AE4A8C484}" srcOrd="3" destOrd="0" parTransId="{50938C0B-948E-44F4-AB78-B92B01DC3C62}" sibTransId="{E798B460-5F80-4F46-913B-A6D72C264CD4}"/>
    <dgm:cxn modelId="{C45755EF-EC4E-493F-9A5B-D4B6BE8893EC}" type="presOf" srcId="{CD842D30-3A55-4DE0-A3FB-02A6558BA225}" destId="{D7F15291-716E-4CB8-9EE0-8DB4BC1C4525}" srcOrd="0" destOrd="0" presId="urn:microsoft.com/office/officeart/2005/8/layout/process1"/>
    <dgm:cxn modelId="{082A8C10-E0E4-4061-AC06-576B3ED0A1AD}" srcId="{1DBCD76A-9E9E-481A-9B4D-A9F65ED25051}" destId="{D5AAB384-555C-4DB2-8D30-456B6A7957C0}" srcOrd="0" destOrd="0" parTransId="{4809075F-71E8-4A2C-87A4-ED103B90395A}" sibTransId="{9F5E7630-2E50-4C62-8F57-D9354B649BC1}"/>
    <dgm:cxn modelId="{D476FFC6-9A4A-48BA-8928-C0D105236B01}" type="presOf" srcId="{E798B460-5F80-4F46-913B-A6D72C264CD4}" destId="{DE52EEE4-20DA-477F-B1C2-899193D69A6C}" srcOrd="0" destOrd="0" presId="urn:microsoft.com/office/officeart/2005/8/layout/process1"/>
    <dgm:cxn modelId="{D9CC205E-8F84-41F2-BD2C-18BB869EA9AC}" type="presOf" srcId="{9F5E7630-2E50-4C62-8F57-D9354B649BC1}" destId="{993BA566-0E06-4125-9801-740329F44F5C}" srcOrd="1" destOrd="0" presId="urn:microsoft.com/office/officeart/2005/8/layout/process1"/>
    <dgm:cxn modelId="{09BE059C-6101-423C-9F88-124A06E44EE7}" type="presOf" srcId="{D5AAB384-555C-4DB2-8D30-456B6A7957C0}" destId="{F26D05E0-BE0D-4968-A26E-33FD2A85E118}" srcOrd="0" destOrd="0" presId="urn:microsoft.com/office/officeart/2005/8/layout/process1"/>
    <dgm:cxn modelId="{F923CF2F-A0E6-4DCC-A2EC-58AF365B3D67}" type="presOf" srcId="{E798B460-5F80-4F46-913B-A6D72C264CD4}" destId="{08A96266-5298-4D43-B1FC-0E2BB4227E53}" srcOrd="1" destOrd="0" presId="urn:microsoft.com/office/officeart/2005/8/layout/process1"/>
    <dgm:cxn modelId="{5C53F890-5BC9-4936-A9D9-CAB0E46790BF}" type="presOf" srcId="{1CBC62F7-38D4-4B38-AEE2-B22AE4A8C484}" destId="{8E131E35-F5FC-4D9E-A114-09D3603CA6D8}" srcOrd="0" destOrd="0" presId="urn:microsoft.com/office/officeart/2005/8/layout/process1"/>
    <dgm:cxn modelId="{8C0A900B-AC09-4D30-9CFF-21E1A85130C2}" type="presOf" srcId="{BCDFFE5B-2AC8-41AE-AAEC-D8487F81E3EF}" destId="{70A14511-F795-4118-B098-AA5C4FB9846E}" srcOrd="0" destOrd="0" presId="urn:microsoft.com/office/officeart/2005/8/layout/process1"/>
    <dgm:cxn modelId="{9BAAD796-7230-4BC2-A989-B8D15D237E52}" type="presOf" srcId="{1255810A-8ED8-4083-B383-5A09965192B6}" destId="{782815C6-3C27-4E60-B428-B88271D9B1A4}" srcOrd="0" destOrd="0" presId="urn:microsoft.com/office/officeart/2005/8/layout/process1"/>
    <dgm:cxn modelId="{CA93451B-2BED-41C9-9B75-4F5D5CEA13F4}" type="presOf" srcId="{1DBCD76A-9E9E-481A-9B4D-A9F65ED25051}" destId="{CE701028-B81C-4264-B6A5-4A31D8883F93}" srcOrd="0" destOrd="0" presId="urn:microsoft.com/office/officeart/2005/8/layout/process1"/>
    <dgm:cxn modelId="{33736835-6D75-4F1F-965F-E2EA11955D00}" type="presOf" srcId="{9C9513D1-A1F7-4E29-81B3-2091CD66C80C}" destId="{0537AB83-5C72-468D-93B7-0ED181B0CEFF}" srcOrd="0" destOrd="0" presId="urn:microsoft.com/office/officeart/2005/8/layout/process1"/>
    <dgm:cxn modelId="{DB3965CC-3887-43B3-B4A4-9FFB32D2E92B}" srcId="{1DBCD76A-9E9E-481A-9B4D-A9F65ED25051}" destId="{044F67A7-99DC-49B8-9C0A-8B1E90C7154C}" srcOrd="4" destOrd="0" parTransId="{CCCB76DE-E958-451B-831D-A5223C4C6CD3}" sibTransId="{59D2A1C7-312B-4CDE-ACA5-5A46DFE45E4A}"/>
    <dgm:cxn modelId="{56BC8EF9-40EE-45D2-8DEE-C93553814DE9}" srcId="{1DBCD76A-9E9E-481A-9B4D-A9F65ED25051}" destId="{1255810A-8ED8-4083-B383-5A09965192B6}" srcOrd="2" destOrd="0" parTransId="{D727B84A-5BFE-4A91-8338-D62A5A6423A5}" sibTransId="{CD842D30-3A55-4DE0-A3FB-02A6558BA225}"/>
    <dgm:cxn modelId="{7F7A6CAE-43DA-42C1-958C-B394E648C103}" type="presOf" srcId="{BCDFFE5B-2AC8-41AE-AAEC-D8487F81E3EF}" destId="{AD309F3E-AF14-4AF8-AF2D-5D58EFAEE663}" srcOrd="1" destOrd="0" presId="urn:microsoft.com/office/officeart/2005/8/layout/process1"/>
    <dgm:cxn modelId="{F43205F9-D03D-4218-ACD1-0437B99C84CD}" type="presOf" srcId="{9F5E7630-2E50-4C62-8F57-D9354B649BC1}" destId="{80A7C904-BBB8-442D-8710-A1F58B93955E}" srcOrd="0" destOrd="0" presId="urn:microsoft.com/office/officeart/2005/8/layout/process1"/>
    <dgm:cxn modelId="{6EDD43A5-FF87-4850-BF8D-96C440C60A7E}" type="presOf" srcId="{CD842D30-3A55-4DE0-A3FB-02A6558BA225}" destId="{9F32E9E1-2D7F-49EF-A4B1-445434BC8DDB}" srcOrd="1" destOrd="0" presId="urn:microsoft.com/office/officeart/2005/8/layout/process1"/>
    <dgm:cxn modelId="{054593B3-6488-4D1A-ADD7-81398C738627}" type="presOf" srcId="{59D2A1C7-312B-4CDE-ACA5-5A46DFE45E4A}" destId="{196D3A5C-14AF-4CC0-BAC0-794286FDB9A6}" srcOrd="1" destOrd="0" presId="urn:microsoft.com/office/officeart/2005/8/layout/process1"/>
    <dgm:cxn modelId="{026EE925-38F5-4A5E-B672-AC8331BE8D62}" type="presOf" srcId="{6A9E9FCA-C431-402D-9FA8-B3FD211C0517}" destId="{D31F412A-DF7A-4DF3-ABA8-5DE4F372737A}" srcOrd="0" destOrd="0" presId="urn:microsoft.com/office/officeart/2005/8/layout/process1"/>
    <dgm:cxn modelId="{24302B5D-0CD7-4629-837F-BC72A9FA2182}" type="presOf" srcId="{044F67A7-99DC-49B8-9C0A-8B1E90C7154C}" destId="{83E2F438-B430-4129-9C12-AF603D2C20D8}" srcOrd="0" destOrd="0" presId="urn:microsoft.com/office/officeart/2005/8/layout/process1"/>
    <dgm:cxn modelId="{B7B78EC5-FC71-43BF-9B31-1F93E3883D7F}" srcId="{1DBCD76A-9E9E-481A-9B4D-A9F65ED25051}" destId="{6A9E9FCA-C431-402D-9FA8-B3FD211C0517}" srcOrd="5" destOrd="0" parTransId="{B86ACCC4-5A57-4DA2-9B7C-C303D9A39AC4}" sibTransId="{1DA63ACA-C8EC-4E46-A210-0622348A9482}"/>
    <dgm:cxn modelId="{CD3A312B-B16A-4632-A940-DCD2A1AAA5EC}" type="presOf" srcId="{59D2A1C7-312B-4CDE-ACA5-5A46DFE45E4A}" destId="{412CE61C-B0B1-49CB-A468-C44A7F4492A7}" srcOrd="0" destOrd="0" presId="urn:microsoft.com/office/officeart/2005/8/layout/process1"/>
    <dgm:cxn modelId="{8256F06A-AABF-46E5-B087-52B130F0080C}" type="presParOf" srcId="{CE701028-B81C-4264-B6A5-4A31D8883F93}" destId="{F26D05E0-BE0D-4968-A26E-33FD2A85E118}" srcOrd="0" destOrd="0" presId="urn:microsoft.com/office/officeart/2005/8/layout/process1"/>
    <dgm:cxn modelId="{C7C0D95C-CAD2-45D2-85BE-E5A92DF02226}" type="presParOf" srcId="{CE701028-B81C-4264-B6A5-4A31D8883F93}" destId="{80A7C904-BBB8-442D-8710-A1F58B93955E}" srcOrd="1" destOrd="0" presId="urn:microsoft.com/office/officeart/2005/8/layout/process1"/>
    <dgm:cxn modelId="{6A7BC7DA-4B63-450D-A394-576995273B5B}" type="presParOf" srcId="{80A7C904-BBB8-442D-8710-A1F58B93955E}" destId="{993BA566-0E06-4125-9801-740329F44F5C}" srcOrd="0" destOrd="0" presId="urn:microsoft.com/office/officeart/2005/8/layout/process1"/>
    <dgm:cxn modelId="{648DFC77-9555-4007-B58B-AE79D2EDF99E}" type="presParOf" srcId="{CE701028-B81C-4264-B6A5-4A31D8883F93}" destId="{0537AB83-5C72-468D-93B7-0ED181B0CEFF}" srcOrd="2" destOrd="0" presId="urn:microsoft.com/office/officeart/2005/8/layout/process1"/>
    <dgm:cxn modelId="{C2E340AC-18AE-4D93-ABD8-648A37FCDF0F}" type="presParOf" srcId="{CE701028-B81C-4264-B6A5-4A31D8883F93}" destId="{70A14511-F795-4118-B098-AA5C4FB9846E}" srcOrd="3" destOrd="0" presId="urn:microsoft.com/office/officeart/2005/8/layout/process1"/>
    <dgm:cxn modelId="{7259D86A-C77C-4DB3-A4E3-FE9EA144F911}" type="presParOf" srcId="{70A14511-F795-4118-B098-AA5C4FB9846E}" destId="{AD309F3E-AF14-4AF8-AF2D-5D58EFAEE663}" srcOrd="0" destOrd="0" presId="urn:microsoft.com/office/officeart/2005/8/layout/process1"/>
    <dgm:cxn modelId="{FE32C267-9808-4A5B-8837-FFF274B68214}" type="presParOf" srcId="{CE701028-B81C-4264-B6A5-4A31D8883F93}" destId="{782815C6-3C27-4E60-B428-B88271D9B1A4}" srcOrd="4" destOrd="0" presId="urn:microsoft.com/office/officeart/2005/8/layout/process1"/>
    <dgm:cxn modelId="{3D5BEEE8-3406-46DE-B5E4-62D211A0720F}" type="presParOf" srcId="{CE701028-B81C-4264-B6A5-4A31D8883F93}" destId="{D7F15291-716E-4CB8-9EE0-8DB4BC1C4525}" srcOrd="5" destOrd="0" presId="urn:microsoft.com/office/officeart/2005/8/layout/process1"/>
    <dgm:cxn modelId="{08B8678E-BC58-489C-B5E5-4138A68E00D2}" type="presParOf" srcId="{D7F15291-716E-4CB8-9EE0-8DB4BC1C4525}" destId="{9F32E9E1-2D7F-49EF-A4B1-445434BC8DDB}" srcOrd="0" destOrd="0" presId="urn:microsoft.com/office/officeart/2005/8/layout/process1"/>
    <dgm:cxn modelId="{6D5286E6-CDA6-41B0-AFD7-D18F71A4C18D}" type="presParOf" srcId="{CE701028-B81C-4264-B6A5-4A31D8883F93}" destId="{8E131E35-F5FC-4D9E-A114-09D3603CA6D8}" srcOrd="6" destOrd="0" presId="urn:microsoft.com/office/officeart/2005/8/layout/process1"/>
    <dgm:cxn modelId="{916A39E9-001D-45DA-9FEC-83F2FBF320AE}" type="presParOf" srcId="{CE701028-B81C-4264-B6A5-4A31D8883F93}" destId="{DE52EEE4-20DA-477F-B1C2-899193D69A6C}" srcOrd="7" destOrd="0" presId="urn:microsoft.com/office/officeart/2005/8/layout/process1"/>
    <dgm:cxn modelId="{0AE0806F-F65A-45A6-868E-EAAA5B85AAFF}" type="presParOf" srcId="{DE52EEE4-20DA-477F-B1C2-899193D69A6C}" destId="{08A96266-5298-4D43-B1FC-0E2BB4227E53}" srcOrd="0" destOrd="0" presId="urn:microsoft.com/office/officeart/2005/8/layout/process1"/>
    <dgm:cxn modelId="{31832B74-B58B-476D-80DC-09AE4CF4FF91}" type="presParOf" srcId="{CE701028-B81C-4264-B6A5-4A31D8883F93}" destId="{83E2F438-B430-4129-9C12-AF603D2C20D8}" srcOrd="8" destOrd="0" presId="urn:microsoft.com/office/officeart/2005/8/layout/process1"/>
    <dgm:cxn modelId="{8AD9B283-3F47-4E12-A25F-334CE7EC9E9A}" type="presParOf" srcId="{CE701028-B81C-4264-B6A5-4A31D8883F93}" destId="{412CE61C-B0B1-49CB-A468-C44A7F4492A7}" srcOrd="9" destOrd="0" presId="urn:microsoft.com/office/officeart/2005/8/layout/process1"/>
    <dgm:cxn modelId="{53AD4731-C8B5-431C-AF24-A8FD0CB81E71}" type="presParOf" srcId="{412CE61C-B0B1-49CB-A468-C44A7F4492A7}" destId="{196D3A5C-14AF-4CC0-BAC0-794286FDB9A6}" srcOrd="0" destOrd="0" presId="urn:microsoft.com/office/officeart/2005/8/layout/process1"/>
    <dgm:cxn modelId="{C72E6355-456F-4771-820C-18523952801A}" type="presParOf" srcId="{CE701028-B81C-4264-B6A5-4A31D8883F93}" destId="{D31F412A-DF7A-4DF3-ABA8-5DE4F372737A}" srcOrd="1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DBCD76A-9E9E-481A-9B4D-A9F65ED25051}" type="doc">
      <dgm:prSet loTypeId="urn:microsoft.com/office/officeart/2005/8/layout/process1" loCatId="process" qsTypeId="urn:microsoft.com/office/officeart/2005/8/quickstyle/simple1#2" qsCatId="simple" csTypeId="urn:microsoft.com/office/officeart/2005/8/colors/accent1_2#2" csCatId="accent1" phldr="1"/>
      <dgm:spPr/>
    </dgm:pt>
    <dgm:pt modelId="{D5AAB384-555C-4DB2-8D30-456B6A7957C0}">
      <dgm:prSet phldrT="[文本]"/>
      <dgm:spPr>
        <a:solidFill>
          <a:schemeClr val="accent1"/>
        </a:solidFill>
      </dgm:spPr>
      <dgm:t>
        <a:bodyPr/>
        <a:lstStyle/>
        <a:p>
          <a:r>
            <a:rPr lang="en-US" altLang="zh-CN" dirty="0"/>
            <a:t>Inspection Area Confirmation</a:t>
          </a:r>
          <a:endParaRPr lang="zh-CN" altLang="en-US" dirty="0"/>
        </a:p>
      </dgm:t>
    </dgm:pt>
    <dgm:pt modelId="{4809075F-71E8-4A2C-87A4-ED103B90395A}" type="parTrans" cxnId="{082A8C10-E0E4-4061-AC06-576B3ED0A1AD}">
      <dgm:prSet/>
      <dgm:spPr/>
      <dgm:t>
        <a:bodyPr/>
        <a:lstStyle/>
        <a:p>
          <a:endParaRPr lang="zh-CN" altLang="en-US"/>
        </a:p>
      </dgm:t>
    </dgm:pt>
    <dgm:pt modelId="{9F5E7630-2E50-4C62-8F57-D9354B649BC1}" type="sibTrans" cxnId="{082A8C10-E0E4-4061-AC06-576B3ED0A1AD}">
      <dgm:prSet/>
      <dgm:spPr/>
      <dgm:t>
        <a:bodyPr/>
        <a:lstStyle/>
        <a:p>
          <a:endParaRPr lang="zh-CN" altLang="en-US"/>
        </a:p>
      </dgm:t>
    </dgm:pt>
    <dgm:pt modelId="{9C9513D1-A1F7-4E29-81B3-2091CD66C80C}">
      <dgm:prSet phldrT="[文本]"/>
      <dgm:spPr>
        <a:solidFill>
          <a:schemeClr val="accent1"/>
        </a:solidFill>
      </dgm:spPr>
      <dgm:t>
        <a:bodyPr/>
        <a:lstStyle/>
        <a:p>
          <a:r>
            <a:rPr lang="en-US" altLang="zh-CN" dirty="0" err="1"/>
            <a:t>Overflight</a:t>
          </a:r>
          <a:endParaRPr lang="zh-CN" altLang="en-US" dirty="0"/>
        </a:p>
      </dgm:t>
    </dgm:pt>
    <dgm:pt modelId="{AB955540-D04A-47D7-AF6C-1910D8BD790E}" type="parTrans" cxnId="{2920D3C3-FF92-4A67-847C-21AB1AA9D41C}">
      <dgm:prSet/>
      <dgm:spPr/>
      <dgm:t>
        <a:bodyPr/>
        <a:lstStyle/>
        <a:p>
          <a:endParaRPr lang="zh-CN" altLang="en-US"/>
        </a:p>
      </dgm:t>
    </dgm:pt>
    <dgm:pt modelId="{BCDFFE5B-2AC8-41AE-AAEC-D8487F81E3EF}" type="sibTrans" cxnId="{2920D3C3-FF92-4A67-847C-21AB1AA9D41C}">
      <dgm:prSet/>
      <dgm:spPr/>
      <dgm:t>
        <a:bodyPr/>
        <a:lstStyle/>
        <a:p>
          <a:endParaRPr lang="zh-CN" altLang="en-US"/>
        </a:p>
      </dgm:t>
    </dgm:pt>
    <dgm:pt modelId="{1255810A-8ED8-4083-B383-5A09965192B6}">
      <dgm:prSet phldrT="[文本]"/>
      <dgm:spPr>
        <a:solidFill>
          <a:schemeClr val="accent2"/>
        </a:solidFill>
      </dgm:spPr>
      <dgm:t>
        <a:bodyPr/>
        <a:lstStyle/>
        <a:p>
          <a:r>
            <a:rPr lang="en-US" altLang="zh-CN" dirty="0"/>
            <a:t>Ground Based Observation</a:t>
          </a:r>
          <a:endParaRPr lang="zh-CN" altLang="en-US" dirty="0"/>
        </a:p>
      </dgm:t>
    </dgm:pt>
    <dgm:pt modelId="{D727B84A-5BFE-4A91-8338-D62A5A6423A5}" type="parTrans" cxnId="{56BC8EF9-40EE-45D2-8DEE-C93553814DE9}">
      <dgm:prSet/>
      <dgm:spPr/>
      <dgm:t>
        <a:bodyPr/>
        <a:lstStyle/>
        <a:p>
          <a:endParaRPr lang="zh-CN" altLang="en-US"/>
        </a:p>
      </dgm:t>
    </dgm:pt>
    <dgm:pt modelId="{CD842D30-3A55-4DE0-A3FB-02A6558BA225}" type="sibTrans" cxnId="{56BC8EF9-40EE-45D2-8DEE-C93553814DE9}">
      <dgm:prSet/>
      <dgm:spPr/>
      <dgm:t>
        <a:bodyPr/>
        <a:lstStyle/>
        <a:p>
          <a:endParaRPr lang="zh-CN" altLang="en-US"/>
        </a:p>
      </dgm:t>
    </dgm:pt>
    <dgm:pt modelId="{1CBC62F7-38D4-4B38-AEE2-B22AE4A8C484}">
      <dgm:prSet phldrT="[文本]"/>
      <dgm:spPr>
        <a:solidFill>
          <a:schemeClr val="accent2"/>
        </a:solidFill>
      </dgm:spPr>
      <dgm:t>
        <a:bodyPr/>
        <a:lstStyle/>
        <a:p>
          <a:r>
            <a:rPr lang="en-US" altLang="zh-CN" dirty="0"/>
            <a:t>Mark Working Sites</a:t>
          </a:r>
          <a:endParaRPr lang="zh-CN" altLang="en-US" dirty="0"/>
        </a:p>
      </dgm:t>
    </dgm:pt>
    <dgm:pt modelId="{50938C0B-948E-44F4-AB78-B92B01DC3C62}" type="parTrans" cxnId="{9FAC80C6-5190-4805-984F-72223891A95F}">
      <dgm:prSet/>
      <dgm:spPr/>
      <dgm:t>
        <a:bodyPr/>
        <a:lstStyle/>
        <a:p>
          <a:endParaRPr lang="zh-CN" altLang="en-US"/>
        </a:p>
      </dgm:t>
    </dgm:pt>
    <dgm:pt modelId="{E798B460-5F80-4F46-913B-A6D72C264CD4}" type="sibTrans" cxnId="{9FAC80C6-5190-4805-984F-72223891A95F}">
      <dgm:prSet/>
      <dgm:spPr/>
      <dgm:t>
        <a:bodyPr/>
        <a:lstStyle/>
        <a:p>
          <a:endParaRPr lang="zh-CN" altLang="en-US"/>
        </a:p>
      </dgm:t>
    </dgm:pt>
    <dgm:pt modelId="{044F67A7-99DC-49B8-9C0A-8B1E90C7154C}">
      <dgm:prSet phldrT="[文本]"/>
      <dgm:spPr>
        <a:solidFill>
          <a:schemeClr val="accent2"/>
        </a:solidFill>
      </dgm:spPr>
      <dgm:t>
        <a:bodyPr/>
        <a:lstStyle/>
        <a:p>
          <a:r>
            <a:rPr lang="en-US" altLang="zh-CN" dirty="0"/>
            <a:t>Still and Video Photography</a:t>
          </a:r>
          <a:endParaRPr lang="zh-CN" altLang="en-US" dirty="0"/>
        </a:p>
      </dgm:t>
    </dgm:pt>
    <dgm:pt modelId="{CCCB76DE-E958-451B-831D-A5223C4C6CD3}" type="parTrans" cxnId="{DB3965CC-3887-43B3-B4A4-9FFB32D2E92B}">
      <dgm:prSet/>
      <dgm:spPr/>
      <dgm:t>
        <a:bodyPr/>
        <a:lstStyle/>
        <a:p>
          <a:endParaRPr lang="zh-CN" altLang="en-US"/>
        </a:p>
      </dgm:t>
    </dgm:pt>
    <dgm:pt modelId="{59D2A1C7-312B-4CDE-ACA5-5A46DFE45E4A}" type="sibTrans" cxnId="{DB3965CC-3887-43B3-B4A4-9FFB32D2E92B}">
      <dgm:prSet/>
      <dgm:spPr/>
      <dgm:t>
        <a:bodyPr/>
        <a:lstStyle/>
        <a:p>
          <a:endParaRPr lang="zh-CN" altLang="en-US"/>
        </a:p>
      </dgm:t>
    </dgm:pt>
    <dgm:pt modelId="{6A9E9FCA-C431-402D-9FA8-B3FD211C0517}">
      <dgm:prSet phldrT="[文本]"/>
      <dgm:spPr/>
      <dgm:t>
        <a:bodyPr/>
        <a:lstStyle/>
        <a:p>
          <a:r>
            <a:rPr lang="en-US" altLang="zh-CN" dirty="0"/>
            <a:t>Off-Site Analysis</a:t>
          </a:r>
          <a:endParaRPr lang="zh-CN" altLang="en-US" dirty="0"/>
        </a:p>
      </dgm:t>
    </dgm:pt>
    <dgm:pt modelId="{B86ACCC4-5A57-4DA2-9B7C-C303D9A39AC4}" type="parTrans" cxnId="{B7B78EC5-FC71-43BF-9B31-1F93E3883D7F}">
      <dgm:prSet/>
      <dgm:spPr/>
      <dgm:t>
        <a:bodyPr/>
        <a:lstStyle/>
        <a:p>
          <a:endParaRPr lang="zh-CN" altLang="en-US"/>
        </a:p>
      </dgm:t>
    </dgm:pt>
    <dgm:pt modelId="{1DA63ACA-C8EC-4E46-A210-0622348A9482}" type="sibTrans" cxnId="{B7B78EC5-FC71-43BF-9B31-1F93E3883D7F}">
      <dgm:prSet/>
      <dgm:spPr/>
      <dgm:t>
        <a:bodyPr/>
        <a:lstStyle/>
        <a:p>
          <a:endParaRPr lang="zh-CN" altLang="en-US"/>
        </a:p>
      </dgm:t>
    </dgm:pt>
    <dgm:pt modelId="{CE701028-B81C-4264-B6A5-4A31D8883F93}" type="pres">
      <dgm:prSet presAssocID="{1DBCD76A-9E9E-481A-9B4D-A9F65ED25051}" presName="Name0" presStyleCnt="0">
        <dgm:presLayoutVars>
          <dgm:dir/>
          <dgm:resizeHandles val="exact"/>
        </dgm:presLayoutVars>
      </dgm:prSet>
      <dgm:spPr/>
    </dgm:pt>
    <dgm:pt modelId="{F26D05E0-BE0D-4968-A26E-33FD2A85E118}" type="pres">
      <dgm:prSet presAssocID="{D5AAB384-555C-4DB2-8D30-456B6A7957C0}" presName="node" presStyleLbl="node1" presStyleIdx="0" presStyleCnt="6">
        <dgm:presLayoutVars>
          <dgm:bulletEnabled val="1"/>
        </dgm:presLayoutVars>
      </dgm:prSet>
      <dgm:spPr/>
      <dgm:t>
        <a:bodyPr/>
        <a:lstStyle/>
        <a:p>
          <a:endParaRPr lang="zh-CN" altLang="en-US"/>
        </a:p>
      </dgm:t>
    </dgm:pt>
    <dgm:pt modelId="{80A7C904-BBB8-442D-8710-A1F58B93955E}" type="pres">
      <dgm:prSet presAssocID="{9F5E7630-2E50-4C62-8F57-D9354B649BC1}" presName="sibTrans" presStyleLbl="sibTrans2D1" presStyleIdx="0" presStyleCnt="5"/>
      <dgm:spPr/>
      <dgm:t>
        <a:bodyPr/>
        <a:lstStyle/>
        <a:p>
          <a:endParaRPr lang="zh-CN" altLang="en-US"/>
        </a:p>
      </dgm:t>
    </dgm:pt>
    <dgm:pt modelId="{993BA566-0E06-4125-9801-740329F44F5C}" type="pres">
      <dgm:prSet presAssocID="{9F5E7630-2E50-4C62-8F57-D9354B649BC1}" presName="connectorText" presStyleLbl="sibTrans2D1" presStyleIdx="0" presStyleCnt="5"/>
      <dgm:spPr/>
      <dgm:t>
        <a:bodyPr/>
        <a:lstStyle/>
        <a:p>
          <a:endParaRPr lang="zh-CN" altLang="en-US"/>
        </a:p>
      </dgm:t>
    </dgm:pt>
    <dgm:pt modelId="{0537AB83-5C72-468D-93B7-0ED181B0CEFF}" type="pres">
      <dgm:prSet presAssocID="{9C9513D1-A1F7-4E29-81B3-2091CD66C80C}" presName="node" presStyleLbl="node1" presStyleIdx="1" presStyleCnt="6">
        <dgm:presLayoutVars>
          <dgm:bulletEnabled val="1"/>
        </dgm:presLayoutVars>
      </dgm:prSet>
      <dgm:spPr/>
      <dgm:t>
        <a:bodyPr/>
        <a:lstStyle/>
        <a:p>
          <a:endParaRPr lang="zh-CN" altLang="en-US"/>
        </a:p>
      </dgm:t>
    </dgm:pt>
    <dgm:pt modelId="{70A14511-F795-4118-B098-AA5C4FB9846E}" type="pres">
      <dgm:prSet presAssocID="{BCDFFE5B-2AC8-41AE-AAEC-D8487F81E3EF}" presName="sibTrans" presStyleLbl="sibTrans2D1" presStyleIdx="1" presStyleCnt="5"/>
      <dgm:spPr/>
      <dgm:t>
        <a:bodyPr/>
        <a:lstStyle/>
        <a:p>
          <a:endParaRPr lang="zh-CN" altLang="en-US"/>
        </a:p>
      </dgm:t>
    </dgm:pt>
    <dgm:pt modelId="{AD309F3E-AF14-4AF8-AF2D-5D58EFAEE663}" type="pres">
      <dgm:prSet presAssocID="{BCDFFE5B-2AC8-41AE-AAEC-D8487F81E3EF}" presName="connectorText" presStyleLbl="sibTrans2D1" presStyleIdx="1" presStyleCnt="5"/>
      <dgm:spPr/>
      <dgm:t>
        <a:bodyPr/>
        <a:lstStyle/>
        <a:p>
          <a:endParaRPr lang="zh-CN" altLang="en-US"/>
        </a:p>
      </dgm:t>
    </dgm:pt>
    <dgm:pt modelId="{782815C6-3C27-4E60-B428-B88271D9B1A4}" type="pres">
      <dgm:prSet presAssocID="{1255810A-8ED8-4083-B383-5A09965192B6}" presName="node" presStyleLbl="node1" presStyleIdx="2" presStyleCnt="6">
        <dgm:presLayoutVars>
          <dgm:bulletEnabled val="1"/>
        </dgm:presLayoutVars>
      </dgm:prSet>
      <dgm:spPr/>
      <dgm:t>
        <a:bodyPr/>
        <a:lstStyle/>
        <a:p>
          <a:endParaRPr lang="zh-CN" altLang="en-US"/>
        </a:p>
      </dgm:t>
    </dgm:pt>
    <dgm:pt modelId="{D7F15291-716E-4CB8-9EE0-8DB4BC1C4525}" type="pres">
      <dgm:prSet presAssocID="{CD842D30-3A55-4DE0-A3FB-02A6558BA225}" presName="sibTrans" presStyleLbl="sibTrans2D1" presStyleIdx="2" presStyleCnt="5"/>
      <dgm:spPr/>
      <dgm:t>
        <a:bodyPr/>
        <a:lstStyle/>
        <a:p>
          <a:endParaRPr lang="zh-CN" altLang="en-US"/>
        </a:p>
      </dgm:t>
    </dgm:pt>
    <dgm:pt modelId="{9F32E9E1-2D7F-49EF-A4B1-445434BC8DDB}" type="pres">
      <dgm:prSet presAssocID="{CD842D30-3A55-4DE0-A3FB-02A6558BA225}" presName="connectorText" presStyleLbl="sibTrans2D1" presStyleIdx="2" presStyleCnt="5"/>
      <dgm:spPr/>
      <dgm:t>
        <a:bodyPr/>
        <a:lstStyle/>
        <a:p>
          <a:endParaRPr lang="zh-CN" altLang="en-US"/>
        </a:p>
      </dgm:t>
    </dgm:pt>
    <dgm:pt modelId="{8E131E35-F5FC-4D9E-A114-09D3603CA6D8}" type="pres">
      <dgm:prSet presAssocID="{1CBC62F7-38D4-4B38-AEE2-B22AE4A8C484}" presName="node" presStyleLbl="node1" presStyleIdx="3" presStyleCnt="6">
        <dgm:presLayoutVars>
          <dgm:bulletEnabled val="1"/>
        </dgm:presLayoutVars>
      </dgm:prSet>
      <dgm:spPr/>
      <dgm:t>
        <a:bodyPr/>
        <a:lstStyle/>
        <a:p>
          <a:endParaRPr lang="zh-CN" altLang="en-US"/>
        </a:p>
      </dgm:t>
    </dgm:pt>
    <dgm:pt modelId="{DE52EEE4-20DA-477F-B1C2-899193D69A6C}" type="pres">
      <dgm:prSet presAssocID="{E798B460-5F80-4F46-913B-A6D72C264CD4}" presName="sibTrans" presStyleLbl="sibTrans2D1" presStyleIdx="3" presStyleCnt="5"/>
      <dgm:spPr/>
      <dgm:t>
        <a:bodyPr/>
        <a:lstStyle/>
        <a:p>
          <a:endParaRPr lang="zh-CN" altLang="en-US"/>
        </a:p>
      </dgm:t>
    </dgm:pt>
    <dgm:pt modelId="{08A96266-5298-4D43-B1FC-0E2BB4227E53}" type="pres">
      <dgm:prSet presAssocID="{E798B460-5F80-4F46-913B-A6D72C264CD4}" presName="connectorText" presStyleLbl="sibTrans2D1" presStyleIdx="3" presStyleCnt="5"/>
      <dgm:spPr/>
      <dgm:t>
        <a:bodyPr/>
        <a:lstStyle/>
        <a:p>
          <a:endParaRPr lang="zh-CN" altLang="en-US"/>
        </a:p>
      </dgm:t>
    </dgm:pt>
    <dgm:pt modelId="{83E2F438-B430-4129-9C12-AF603D2C20D8}" type="pres">
      <dgm:prSet presAssocID="{044F67A7-99DC-49B8-9C0A-8B1E90C7154C}" presName="node" presStyleLbl="node1" presStyleIdx="4" presStyleCnt="6">
        <dgm:presLayoutVars>
          <dgm:bulletEnabled val="1"/>
        </dgm:presLayoutVars>
      </dgm:prSet>
      <dgm:spPr/>
      <dgm:t>
        <a:bodyPr/>
        <a:lstStyle/>
        <a:p>
          <a:endParaRPr lang="zh-CN" altLang="en-US"/>
        </a:p>
      </dgm:t>
    </dgm:pt>
    <dgm:pt modelId="{412CE61C-B0B1-49CB-A468-C44A7F4492A7}" type="pres">
      <dgm:prSet presAssocID="{59D2A1C7-312B-4CDE-ACA5-5A46DFE45E4A}" presName="sibTrans" presStyleLbl="sibTrans2D1" presStyleIdx="4" presStyleCnt="5"/>
      <dgm:spPr/>
      <dgm:t>
        <a:bodyPr/>
        <a:lstStyle/>
        <a:p>
          <a:endParaRPr lang="zh-CN" altLang="en-US"/>
        </a:p>
      </dgm:t>
    </dgm:pt>
    <dgm:pt modelId="{196D3A5C-14AF-4CC0-BAC0-794286FDB9A6}" type="pres">
      <dgm:prSet presAssocID="{59D2A1C7-312B-4CDE-ACA5-5A46DFE45E4A}" presName="connectorText" presStyleLbl="sibTrans2D1" presStyleIdx="4" presStyleCnt="5"/>
      <dgm:spPr/>
      <dgm:t>
        <a:bodyPr/>
        <a:lstStyle/>
        <a:p>
          <a:endParaRPr lang="zh-CN" altLang="en-US"/>
        </a:p>
      </dgm:t>
    </dgm:pt>
    <dgm:pt modelId="{D31F412A-DF7A-4DF3-ABA8-5DE4F372737A}" type="pres">
      <dgm:prSet presAssocID="{6A9E9FCA-C431-402D-9FA8-B3FD211C0517}" presName="node" presStyleLbl="node1" presStyleIdx="5" presStyleCnt="6">
        <dgm:presLayoutVars>
          <dgm:bulletEnabled val="1"/>
        </dgm:presLayoutVars>
      </dgm:prSet>
      <dgm:spPr/>
      <dgm:t>
        <a:bodyPr/>
        <a:lstStyle/>
        <a:p>
          <a:endParaRPr lang="zh-CN" altLang="en-US"/>
        </a:p>
      </dgm:t>
    </dgm:pt>
  </dgm:ptLst>
  <dgm:cxnLst>
    <dgm:cxn modelId="{56BC8EF9-40EE-45D2-8DEE-C93553814DE9}" srcId="{1DBCD76A-9E9E-481A-9B4D-A9F65ED25051}" destId="{1255810A-8ED8-4083-B383-5A09965192B6}" srcOrd="2" destOrd="0" parTransId="{D727B84A-5BFE-4A91-8338-D62A5A6423A5}" sibTransId="{CD842D30-3A55-4DE0-A3FB-02A6558BA225}"/>
    <dgm:cxn modelId="{BA179E38-429A-4598-BC4F-CD9399B8E10F}" type="presOf" srcId="{59D2A1C7-312B-4CDE-ACA5-5A46DFE45E4A}" destId="{196D3A5C-14AF-4CC0-BAC0-794286FDB9A6}" srcOrd="1" destOrd="0" presId="urn:microsoft.com/office/officeart/2005/8/layout/process1"/>
    <dgm:cxn modelId="{28AE106D-D8CF-442E-AD08-DB1CDD7E18F6}" type="presOf" srcId="{E798B460-5F80-4F46-913B-A6D72C264CD4}" destId="{DE52EEE4-20DA-477F-B1C2-899193D69A6C}" srcOrd="0" destOrd="0" presId="urn:microsoft.com/office/officeart/2005/8/layout/process1"/>
    <dgm:cxn modelId="{D354FE70-C6FE-4B26-B6D5-9FA8A24545E6}" type="presOf" srcId="{9F5E7630-2E50-4C62-8F57-D9354B649BC1}" destId="{80A7C904-BBB8-442D-8710-A1F58B93955E}" srcOrd="0" destOrd="0" presId="urn:microsoft.com/office/officeart/2005/8/layout/process1"/>
    <dgm:cxn modelId="{B7B78EC5-FC71-43BF-9B31-1F93E3883D7F}" srcId="{1DBCD76A-9E9E-481A-9B4D-A9F65ED25051}" destId="{6A9E9FCA-C431-402D-9FA8-B3FD211C0517}" srcOrd="5" destOrd="0" parTransId="{B86ACCC4-5A57-4DA2-9B7C-C303D9A39AC4}" sibTransId="{1DA63ACA-C8EC-4E46-A210-0622348A9482}"/>
    <dgm:cxn modelId="{DF2E23DB-6A99-4760-AEF9-0DB805B8EE0E}" type="presOf" srcId="{59D2A1C7-312B-4CDE-ACA5-5A46DFE45E4A}" destId="{412CE61C-B0B1-49CB-A468-C44A7F4492A7}" srcOrd="0" destOrd="0" presId="urn:microsoft.com/office/officeart/2005/8/layout/process1"/>
    <dgm:cxn modelId="{C5023C39-A177-41AD-9BA1-4648532797E4}" type="presOf" srcId="{E798B460-5F80-4F46-913B-A6D72C264CD4}" destId="{08A96266-5298-4D43-B1FC-0E2BB4227E53}" srcOrd="1" destOrd="0" presId="urn:microsoft.com/office/officeart/2005/8/layout/process1"/>
    <dgm:cxn modelId="{56E03FC1-0642-4DE9-B7F7-009B6A019B7E}" type="presOf" srcId="{BCDFFE5B-2AC8-41AE-AAEC-D8487F81E3EF}" destId="{70A14511-F795-4118-B098-AA5C4FB9846E}" srcOrd="0" destOrd="0" presId="urn:microsoft.com/office/officeart/2005/8/layout/process1"/>
    <dgm:cxn modelId="{DB3965CC-3887-43B3-B4A4-9FFB32D2E92B}" srcId="{1DBCD76A-9E9E-481A-9B4D-A9F65ED25051}" destId="{044F67A7-99DC-49B8-9C0A-8B1E90C7154C}" srcOrd="4" destOrd="0" parTransId="{CCCB76DE-E958-451B-831D-A5223C4C6CD3}" sibTransId="{59D2A1C7-312B-4CDE-ACA5-5A46DFE45E4A}"/>
    <dgm:cxn modelId="{A225C5FB-3B3B-4758-9D87-8AF6F8339EF5}" type="presOf" srcId="{1CBC62F7-38D4-4B38-AEE2-B22AE4A8C484}" destId="{8E131E35-F5FC-4D9E-A114-09D3603CA6D8}" srcOrd="0" destOrd="0" presId="urn:microsoft.com/office/officeart/2005/8/layout/process1"/>
    <dgm:cxn modelId="{CC903AAF-B165-4066-ABE7-2EE370627ACA}" type="presOf" srcId="{6A9E9FCA-C431-402D-9FA8-B3FD211C0517}" destId="{D31F412A-DF7A-4DF3-ABA8-5DE4F372737A}" srcOrd="0" destOrd="0" presId="urn:microsoft.com/office/officeart/2005/8/layout/process1"/>
    <dgm:cxn modelId="{1D5AD14D-12C0-49EE-A77A-B202667F02C4}" type="presOf" srcId="{1DBCD76A-9E9E-481A-9B4D-A9F65ED25051}" destId="{CE701028-B81C-4264-B6A5-4A31D8883F93}" srcOrd="0" destOrd="0" presId="urn:microsoft.com/office/officeart/2005/8/layout/process1"/>
    <dgm:cxn modelId="{082A8C10-E0E4-4061-AC06-576B3ED0A1AD}" srcId="{1DBCD76A-9E9E-481A-9B4D-A9F65ED25051}" destId="{D5AAB384-555C-4DB2-8D30-456B6A7957C0}" srcOrd="0" destOrd="0" parTransId="{4809075F-71E8-4A2C-87A4-ED103B90395A}" sibTransId="{9F5E7630-2E50-4C62-8F57-D9354B649BC1}"/>
    <dgm:cxn modelId="{5FCAE83B-8F4E-4831-8AB9-EDCEFBF2CBB8}" type="presOf" srcId="{CD842D30-3A55-4DE0-A3FB-02A6558BA225}" destId="{D7F15291-716E-4CB8-9EE0-8DB4BC1C4525}" srcOrd="0" destOrd="0" presId="urn:microsoft.com/office/officeart/2005/8/layout/process1"/>
    <dgm:cxn modelId="{1ED34BC2-1749-4204-9730-1850B7833054}" type="presOf" srcId="{D5AAB384-555C-4DB2-8D30-456B6A7957C0}" destId="{F26D05E0-BE0D-4968-A26E-33FD2A85E118}" srcOrd="0" destOrd="0" presId="urn:microsoft.com/office/officeart/2005/8/layout/process1"/>
    <dgm:cxn modelId="{0D3EDBA0-4359-4AED-BF80-14FD6E3D451D}" type="presOf" srcId="{9C9513D1-A1F7-4E29-81B3-2091CD66C80C}" destId="{0537AB83-5C72-468D-93B7-0ED181B0CEFF}" srcOrd="0" destOrd="0" presId="urn:microsoft.com/office/officeart/2005/8/layout/process1"/>
    <dgm:cxn modelId="{5090CB54-36C5-4503-A9B1-15BCB4B75A1A}" type="presOf" srcId="{CD842D30-3A55-4DE0-A3FB-02A6558BA225}" destId="{9F32E9E1-2D7F-49EF-A4B1-445434BC8DDB}" srcOrd="1" destOrd="0" presId="urn:microsoft.com/office/officeart/2005/8/layout/process1"/>
    <dgm:cxn modelId="{2920D3C3-FF92-4A67-847C-21AB1AA9D41C}" srcId="{1DBCD76A-9E9E-481A-9B4D-A9F65ED25051}" destId="{9C9513D1-A1F7-4E29-81B3-2091CD66C80C}" srcOrd="1" destOrd="0" parTransId="{AB955540-D04A-47D7-AF6C-1910D8BD790E}" sibTransId="{BCDFFE5B-2AC8-41AE-AAEC-D8487F81E3EF}"/>
    <dgm:cxn modelId="{9FAC80C6-5190-4805-984F-72223891A95F}" srcId="{1DBCD76A-9E9E-481A-9B4D-A9F65ED25051}" destId="{1CBC62F7-38D4-4B38-AEE2-B22AE4A8C484}" srcOrd="3" destOrd="0" parTransId="{50938C0B-948E-44F4-AB78-B92B01DC3C62}" sibTransId="{E798B460-5F80-4F46-913B-A6D72C264CD4}"/>
    <dgm:cxn modelId="{56F1EA77-1951-4472-AE86-1EFF9336DADC}" type="presOf" srcId="{1255810A-8ED8-4083-B383-5A09965192B6}" destId="{782815C6-3C27-4E60-B428-B88271D9B1A4}" srcOrd="0" destOrd="0" presId="urn:microsoft.com/office/officeart/2005/8/layout/process1"/>
    <dgm:cxn modelId="{96637489-DDE0-46F2-AF7D-B5C781D28EC8}" type="presOf" srcId="{BCDFFE5B-2AC8-41AE-AAEC-D8487F81E3EF}" destId="{AD309F3E-AF14-4AF8-AF2D-5D58EFAEE663}" srcOrd="1" destOrd="0" presId="urn:microsoft.com/office/officeart/2005/8/layout/process1"/>
    <dgm:cxn modelId="{93ACF76A-A7F4-4F0F-B741-5373FFE22BDC}" type="presOf" srcId="{044F67A7-99DC-49B8-9C0A-8B1E90C7154C}" destId="{83E2F438-B430-4129-9C12-AF603D2C20D8}" srcOrd="0" destOrd="0" presId="urn:microsoft.com/office/officeart/2005/8/layout/process1"/>
    <dgm:cxn modelId="{EA181869-0C43-4007-86F5-8720E6597759}" type="presOf" srcId="{9F5E7630-2E50-4C62-8F57-D9354B649BC1}" destId="{993BA566-0E06-4125-9801-740329F44F5C}" srcOrd="1" destOrd="0" presId="urn:microsoft.com/office/officeart/2005/8/layout/process1"/>
    <dgm:cxn modelId="{6F5E1E52-5425-4773-90F6-1DFC5AD951C4}" type="presParOf" srcId="{CE701028-B81C-4264-B6A5-4A31D8883F93}" destId="{F26D05E0-BE0D-4968-A26E-33FD2A85E118}" srcOrd="0" destOrd="0" presId="urn:microsoft.com/office/officeart/2005/8/layout/process1"/>
    <dgm:cxn modelId="{69D54762-C0FF-48D6-98C6-603F6D0F9113}" type="presParOf" srcId="{CE701028-B81C-4264-B6A5-4A31D8883F93}" destId="{80A7C904-BBB8-442D-8710-A1F58B93955E}" srcOrd="1" destOrd="0" presId="urn:microsoft.com/office/officeart/2005/8/layout/process1"/>
    <dgm:cxn modelId="{03A78534-1437-4137-9717-B9E7253D97E3}" type="presParOf" srcId="{80A7C904-BBB8-442D-8710-A1F58B93955E}" destId="{993BA566-0E06-4125-9801-740329F44F5C}" srcOrd="0" destOrd="0" presId="urn:microsoft.com/office/officeart/2005/8/layout/process1"/>
    <dgm:cxn modelId="{0A786E87-0E23-4069-A02E-992D37FCDFC2}" type="presParOf" srcId="{CE701028-B81C-4264-B6A5-4A31D8883F93}" destId="{0537AB83-5C72-468D-93B7-0ED181B0CEFF}" srcOrd="2" destOrd="0" presId="urn:microsoft.com/office/officeart/2005/8/layout/process1"/>
    <dgm:cxn modelId="{E39809A0-D08A-43EA-856D-FCBAA4341B72}" type="presParOf" srcId="{CE701028-B81C-4264-B6A5-4A31D8883F93}" destId="{70A14511-F795-4118-B098-AA5C4FB9846E}" srcOrd="3" destOrd="0" presId="urn:microsoft.com/office/officeart/2005/8/layout/process1"/>
    <dgm:cxn modelId="{313B2D4C-BCF5-4E15-8B5D-6FB1CF4805E3}" type="presParOf" srcId="{70A14511-F795-4118-B098-AA5C4FB9846E}" destId="{AD309F3E-AF14-4AF8-AF2D-5D58EFAEE663}" srcOrd="0" destOrd="0" presId="urn:microsoft.com/office/officeart/2005/8/layout/process1"/>
    <dgm:cxn modelId="{7235D096-DF52-44E3-997B-B8567FA8AE74}" type="presParOf" srcId="{CE701028-B81C-4264-B6A5-4A31D8883F93}" destId="{782815C6-3C27-4E60-B428-B88271D9B1A4}" srcOrd="4" destOrd="0" presId="urn:microsoft.com/office/officeart/2005/8/layout/process1"/>
    <dgm:cxn modelId="{9EC273FC-DB14-444F-82AA-76579E46897B}" type="presParOf" srcId="{CE701028-B81C-4264-B6A5-4A31D8883F93}" destId="{D7F15291-716E-4CB8-9EE0-8DB4BC1C4525}" srcOrd="5" destOrd="0" presId="urn:microsoft.com/office/officeart/2005/8/layout/process1"/>
    <dgm:cxn modelId="{8E9E560B-43AA-441E-A558-549F8BE7B455}" type="presParOf" srcId="{D7F15291-716E-4CB8-9EE0-8DB4BC1C4525}" destId="{9F32E9E1-2D7F-49EF-A4B1-445434BC8DDB}" srcOrd="0" destOrd="0" presId="urn:microsoft.com/office/officeart/2005/8/layout/process1"/>
    <dgm:cxn modelId="{B74FEBC5-7A64-4F3F-91A8-2DD6EEFCF3A8}" type="presParOf" srcId="{CE701028-B81C-4264-B6A5-4A31D8883F93}" destId="{8E131E35-F5FC-4D9E-A114-09D3603CA6D8}" srcOrd="6" destOrd="0" presId="urn:microsoft.com/office/officeart/2005/8/layout/process1"/>
    <dgm:cxn modelId="{FE22A40D-9823-48D8-91E0-A8B67911BC8A}" type="presParOf" srcId="{CE701028-B81C-4264-B6A5-4A31D8883F93}" destId="{DE52EEE4-20DA-477F-B1C2-899193D69A6C}" srcOrd="7" destOrd="0" presId="urn:microsoft.com/office/officeart/2005/8/layout/process1"/>
    <dgm:cxn modelId="{15ED6075-6C26-46E0-AC90-24043916ABBA}" type="presParOf" srcId="{DE52EEE4-20DA-477F-B1C2-899193D69A6C}" destId="{08A96266-5298-4D43-B1FC-0E2BB4227E53}" srcOrd="0" destOrd="0" presId="urn:microsoft.com/office/officeart/2005/8/layout/process1"/>
    <dgm:cxn modelId="{D819CBAE-1515-4E9E-98FE-8FBF74873910}" type="presParOf" srcId="{CE701028-B81C-4264-B6A5-4A31D8883F93}" destId="{83E2F438-B430-4129-9C12-AF603D2C20D8}" srcOrd="8" destOrd="0" presId="urn:microsoft.com/office/officeart/2005/8/layout/process1"/>
    <dgm:cxn modelId="{1D8F1045-F010-4D44-BA3D-7E80D812F6C2}" type="presParOf" srcId="{CE701028-B81C-4264-B6A5-4A31D8883F93}" destId="{412CE61C-B0B1-49CB-A468-C44A7F4492A7}" srcOrd="9" destOrd="0" presId="urn:microsoft.com/office/officeart/2005/8/layout/process1"/>
    <dgm:cxn modelId="{09E91683-B8B4-4689-AACD-8F4128465D45}" type="presParOf" srcId="{412CE61C-B0B1-49CB-A468-C44A7F4492A7}" destId="{196D3A5C-14AF-4CC0-BAC0-794286FDB9A6}" srcOrd="0" destOrd="0" presId="urn:microsoft.com/office/officeart/2005/8/layout/process1"/>
    <dgm:cxn modelId="{7AA52EE7-9D2E-4FD8-A82E-6A21627075B7}" type="presParOf" srcId="{CE701028-B81C-4264-B6A5-4A31D8883F93}" destId="{D31F412A-DF7A-4DF3-ABA8-5DE4F372737A}" srcOrd="1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6D05E0-BE0D-4968-A26E-33FD2A85E118}">
      <dsp:nvSpPr>
        <dsp:cNvPr id="0" name=""/>
        <dsp:cNvSpPr/>
      </dsp:nvSpPr>
      <dsp:spPr>
        <a:xfrm>
          <a:off x="0" y="273318"/>
          <a:ext cx="1268542" cy="761125"/>
        </a:xfrm>
        <a:prstGeom prst="roundRect">
          <a:avLst>
            <a:gd name="adj" fmla="val 1000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altLang="zh-CN" sz="1200" kern="1200" dirty="0"/>
            <a:t>Inspection Area Confirmation</a:t>
          </a:r>
          <a:endParaRPr lang="zh-CN" altLang="en-US" sz="1200" kern="1200" dirty="0"/>
        </a:p>
      </dsp:txBody>
      <dsp:txXfrm>
        <a:off x="22293" y="295611"/>
        <a:ext cx="1223956" cy="716539"/>
      </dsp:txXfrm>
    </dsp:sp>
    <dsp:sp modelId="{80A7C904-BBB8-442D-8710-A1F58B93955E}">
      <dsp:nvSpPr>
        <dsp:cNvPr id="0" name=""/>
        <dsp:cNvSpPr/>
      </dsp:nvSpPr>
      <dsp:spPr>
        <a:xfrm>
          <a:off x="1395397" y="496582"/>
          <a:ext cx="268931" cy="31459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zh-CN" altLang="en-US" sz="1000" kern="1200"/>
        </a:p>
      </dsp:txBody>
      <dsp:txXfrm>
        <a:off x="1395397" y="559502"/>
        <a:ext cx="188252" cy="188758"/>
      </dsp:txXfrm>
    </dsp:sp>
    <dsp:sp modelId="{0537AB83-5C72-468D-93B7-0ED181B0CEFF}">
      <dsp:nvSpPr>
        <dsp:cNvPr id="0" name=""/>
        <dsp:cNvSpPr/>
      </dsp:nvSpPr>
      <dsp:spPr>
        <a:xfrm>
          <a:off x="1775960" y="273318"/>
          <a:ext cx="1268542" cy="761125"/>
        </a:xfrm>
        <a:prstGeom prst="roundRect">
          <a:avLst>
            <a:gd name="adj" fmla="val 1000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altLang="zh-CN" sz="1200" kern="1200" dirty="0" err="1"/>
            <a:t>Overflight</a:t>
          </a:r>
          <a:r>
            <a:rPr lang="en-US" altLang="zh-CN" sz="1200" kern="1200" dirty="0"/>
            <a:t> (Initial/Additional)</a:t>
          </a:r>
          <a:endParaRPr lang="zh-CN" altLang="en-US" sz="1200" kern="1200" dirty="0"/>
        </a:p>
      </dsp:txBody>
      <dsp:txXfrm>
        <a:off x="1798253" y="295611"/>
        <a:ext cx="1223956" cy="716539"/>
      </dsp:txXfrm>
    </dsp:sp>
    <dsp:sp modelId="{70A14511-F795-4118-B098-AA5C4FB9846E}">
      <dsp:nvSpPr>
        <dsp:cNvPr id="0" name=""/>
        <dsp:cNvSpPr/>
      </dsp:nvSpPr>
      <dsp:spPr>
        <a:xfrm>
          <a:off x="3171357" y="496582"/>
          <a:ext cx="268931" cy="31459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zh-CN" altLang="en-US" sz="1000" kern="1200"/>
        </a:p>
      </dsp:txBody>
      <dsp:txXfrm>
        <a:off x="3171357" y="559502"/>
        <a:ext cx="188252" cy="188758"/>
      </dsp:txXfrm>
    </dsp:sp>
    <dsp:sp modelId="{782815C6-3C27-4E60-B428-B88271D9B1A4}">
      <dsp:nvSpPr>
        <dsp:cNvPr id="0" name=""/>
        <dsp:cNvSpPr/>
      </dsp:nvSpPr>
      <dsp:spPr>
        <a:xfrm>
          <a:off x="3551920" y="273318"/>
          <a:ext cx="1268542" cy="76112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altLang="zh-CN" sz="1200" kern="1200" dirty="0"/>
            <a:t>Ground Based Observation</a:t>
          </a:r>
          <a:endParaRPr lang="zh-CN" altLang="en-US" sz="1200" kern="1200" dirty="0"/>
        </a:p>
      </dsp:txBody>
      <dsp:txXfrm>
        <a:off x="3574213" y="295611"/>
        <a:ext cx="1223956" cy="716539"/>
      </dsp:txXfrm>
    </dsp:sp>
    <dsp:sp modelId="{D7F15291-716E-4CB8-9EE0-8DB4BC1C4525}">
      <dsp:nvSpPr>
        <dsp:cNvPr id="0" name=""/>
        <dsp:cNvSpPr/>
      </dsp:nvSpPr>
      <dsp:spPr>
        <a:xfrm>
          <a:off x="4947317" y="496582"/>
          <a:ext cx="268931" cy="31459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zh-CN" altLang="en-US" sz="1000" kern="1200"/>
        </a:p>
      </dsp:txBody>
      <dsp:txXfrm>
        <a:off x="4947317" y="559502"/>
        <a:ext cx="188252" cy="188758"/>
      </dsp:txXfrm>
    </dsp:sp>
    <dsp:sp modelId="{8E131E35-F5FC-4D9E-A114-09D3603CA6D8}">
      <dsp:nvSpPr>
        <dsp:cNvPr id="0" name=""/>
        <dsp:cNvSpPr/>
      </dsp:nvSpPr>
      <dsp:spPr>
        <a:xfrm>
          <a:off x="5327880" y="273318"/>
          <a:ext cx="1268542" cy="76112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altLang="zh-CN" sz="1200" kern="1200" dirty="0"/>
            <a:t>Mark Working Sites</a:t>
          </a:r>
          <a:endParaRPr lang="zh-CN" altLang="en-US" sz="1200" kern="1200" dirty="0"/>
        </a:p>
      </dsp:txBody>
      <dsp:txXfrm>
        <a:off x="5350173" y="295611"/>
        <a:ext cx="1223956" cy="716539"/>
      </dsp:txXfrm>
    </dsp:sp>
    <dsp:sp modelId="{DE52EEE4-20DA-477F-B1C2-899193D69A6C}">
      <dsp:nvSpPr>
        <dsp:cNvPr id="0" name=""/>
        <dsp:cNvSpPr/>
      </dsp:nvSpPr>
      <dsp:spPr>
        <a:xfrm>
          <a:off x="6723277" y="496582"/>
          <a:ext cx="268931" cy="31459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zh-CN" altLang="en-US" sz="1000" kern="1200"/>
        </a:p>
      </dsp:txBody>
      <dsp:txXfrm>
        <a:off x="6723277" y="559502"/>
        <a:ext cx="188252" cy="188758"/>
      </dsp:txXfrm>
    </dsp:sp>
    <dsp:sp modelId="{83E2F438-B430-4129-9C12-AF603D2C20D8}">
      <dsp:nvSpPr>
        <dsp:cNvPr id="0" name=""/>
        <dsp:cNvSpPr/>
      </dsp:nvSpPr>
      <dsp:spPr>
        <a:xfrm>
          <a:off x="7103840" y="273318"/>
          <a:ext cx="1268542" cy="76112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altLang="zh-CN" sz="1200" kern="1200" dirty="0"/>
            <a:t>Still and Video Photography</a:t>
          </a:r>
          <a:endParaRPr lang="zh-CN" altLang="en-US" sz="1200" kern="1200" dirty="0"/>
        </a:p>
      </dsp:txBody>
      <dsp:txXfrm>
        <a:off x="7126133" y="295611"/>
        <a:ext cx="1223956" cy="716539"/>
      </dsp:txXfrm>
    </dsp:sp>
    <dsp:sp modelId="{412CE61C-B0B1-49CB-A468-C44A7F4492A7}">
      <dsp:nvSpPr>
        <dsp:cNvPr id="0" name=""/>
        <dsp:cNvSpPr/>
      </dsp:nvSpPr>
      <dsp:spPr>
        <a:xfrm>
          <a:off x="8499238" y="496582"/>
          <a:ext cx="268931" cy="31459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zh-CN" altLang="en-US" sz="1000" kern="1200"/>
        </a:p>
      </dsp:txBody>
      <dsp:txXfrm>
        <a:off x="8499238" y="559502"/>
        <a:ext cx="188252" cy="188758"/>
      </dsp:txXfrm>
    </dsp:sp>
    <dsp:sp modelId="{D31F412A-DF7A-4DF3-ABA8-5DE4F372737A}">
      <dsp:nvSpPr>
        <dsp:cNvPr id="0" name=""/>
        <dsp:cNvSpPr/>
      </dsp:nvSpPr>
      <dsp:spPr>
        <a:xfrm>
          <a:off x="8879801" y="273318"/>
          <a:ext cx="1268542" cy="76112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altLang="zh-CN" sz="1200" kern="1200" dirty="0"/>
            <a:t>Off-Site Analysis</a:t>
          </a:r>
          <a:endParaRPr lang="zh-CN" altLang="en-US" sz="1200" kern="1200" dirty="0"/>
        </a:p>
      </dsp:txBody>
      <dsp:txXfrm>
        <a:off x="8902094" y="295611"/>
        <a:ext cx="1223956" cy="7165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6D05E0-BE0D-4968-A26E-33FD2A85E118}">
      <dsp:nvSpPr>
        <dsp:cNvPr id="0" name=""/>
        <dsp:cNvSpPr/>
      </dsp:nvSpPr>
      <dsp:spPr>
        <a:xfrm>
          <a:off x="0" y="208885"/>
          <a:ext cx="1274946" cy="800825"/>
        </a:xfrm>
        <a:prstGeom prst="roundRect">
          <a:avLst>
            <a:gd name="adj" fmla="val 10000"/>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altLang="zh-CN" sz="1500" kern="1200" dirty="0"/>
            <a:t>Inspection Area Confirmation</a:t>
          </a:r>
          <a:endParaRPr lang="zh-CN" altLang="en-US" sz="1500" kern="1200" dirty="0"/>
        </a:p>
      </dsp:txBody>
      <dsp:txXfrm>
        <a:off x="23455" y="232340"/>
        <a:ext cx="1228036" cy="753915"/>
      </dsp:txXfrm>
    </dsp:sp>
    <dsp:sp modelId="{80A7C904-BBB8-442D-8710-A1F58B93955E}">
      <dsp:nvSpPr>
        <dsp:cNvPr id="0" name=""/>
        <dsp:cNvSpPr/>
      </dsp:nvSpPr>
      <dsp:spPr>
        <a:xfrm>
          <a:off x="1402441" y="451204"/>
          <a:ext cx="270288" cy="31618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zh-CN" altLang="en-US" sz="1200" kern="1200"/>
        </a:p>
      </dsp:txBody>
      <dsp:txXfrm>
        <a:off x="1402441" y="514441"/>
        <a:ext cx="189202" cy="189712"/>
      </dsp:txXfrm>
    </dsp:sp>
    <dsp:sp modelId="{0537AB83-5C72-468D-93B7-0ED181B0CEFF}">
      <dsp:nvSpPr>
        <dsp:cNvPr id="0" name=""/>
        <dsp:cNvSpPr/>
      </dsp:nvSpPr>
      <dsp:spPr>
        <a:xfrm>
          <a:off x="1784925" y="208885"/>
          <a:ext cx="1274946" cy="800825"/>
        </a:xfrm>
        <a:prstGeom prst="roundRect">
          <a:avLst>
            <a:gd name="adj" fmla="val 10000"/>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altLang="zh-CN" sz="1500" kern="1200" dirty="0" err="1"/>
            <a:t>Overflight</a:t>
          </a:r>
          <a:endParaRPr lang="zh-CN" altLang="en-US" sz="1500" kern="1200" dirty="0"/>
        </a:p>
      </dsp:txBody>
      <dsp:txXfrm>
        <a:off x="1808380" y="232340"/>
        <a:ext cx="1228036" cy="753915"/>
      </dsp:txXfrm>
    </dsp:sp>
    <dsp:sp modelId="{70A14511-F795-4118-B098-AA5C4FB9846E}">
      <dsp:nvSpPr>
        <dsp:cNvPr id="0" name=""/>
        <dsp:cNvSpPr/>
      </dsp:nvSpPr>
      <dsp:spPr>
        <a:xfrm>
          <a:off x="3187366" y="451204"/>
          <a:ext cx="270288" cy="31618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zh-CN" altLang="en-US" sz="1200" kern="1200"/>
        </a:p>
      </dsp:txBody>
      <dsp:txXfrm>
        <a:off x="3187366" y="514441"/>
        <a:ext cx="189202" cy="189712"/>
      </dsp:txXfrm>
    </dsp:sp>
    <dsp:sp modelId="{782815C6-3C27-4E60-B428-B88271D9B1A4}">
      <dsp:nvSpPr>
        <dsp:cNvPr id="0" name=""/>
        <dsp:cNvSpPr/>
      </dsp:nvSpPr>
      <dsp:spPr>
        <a:xfrm>
          <a:off x="3569850" y="208885"/>
          <a:ext cx="1274946" cy="800825"/>
        </a:xfrm>
        <a:prstGeom prst="roundRect">
          <a:avLst>
            <a:gd name="adj" fmla="val 1000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altLang="zh-CN" sz="1500" kern="1200" dirty="0"/>
            <a:t>Ground Based Observation</a:t>
          </a:r>
          <a:endParaRPr lang="zh-CN" altLang="en-US" sz="1500" kern="1200" dirty="0"/>
        </a:p>
      </dsp:txBody>
      <dsp:txXfrm>
        <a:off x="3593305" y="232340"/>
        <a:ext cx="1228036" cy="753915"/>
      </dsp:txXfrm>
    </dsp:sp>
    <dsp:sp modelId="{D7F15291-716E-4CB8-9EE0-8DB4BC1C4525}">
      <dsp:nvSpPr>
        <dsp:cNvPr id="0" name=""/>
        <dsp:cNvSpPr/>
      </dsp:nvSpPr>
      <dsp:spPr>
        <a:xfrm>
          <a:off x="4972291" y="451204"/>
          <a:ext cx="270288" cy="31618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zh-CN" altLang="en-US" sz="1200" kern="1200"/>
        </a:p>
      </dsp:txBody>
      <dsp:txXfrm>
        <a:off x="4972291" y="514441"/>
        <a:ext cx="189202" cy="189712"/>
      </dsp:txXfrm>
    </dsp:sp>
    <dsp:sp modelId="{8E131E35-F5FC-4D9E-A114-09D3603CA6D8}">
      <dsp:nvSpPr>
        <dsp:cNvPr id="0" name=""/>
        <dsp:cNvSpPr/>
      </dsp:nvSpPr>
      <dsp:spPr>
        <a:xfrm>
          <a:off x="5354775" y="208885"/>
          <a:ext cx="1274946" cy="800825"/>
        </a:xfrm>
        <a:prstGeom prst="roundRect">
          <a:avLst>
            <a:gd name="adj" fmla="val 1000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altLang="zh-CN" sz="1500" kern="1200" dirty="0"/>
            <a:t>Mark Working Sites</a:t>
          </a:r>
          <a:endParaRPr lang="zh-CN" altLang="en-US" sz="1500" kern="1200" dirty="0"/>
        </a:p>
      </dsp:txBody>
      <dsp:txXfrm>
        <a:off x="5378230" y="232340"/>
        <a:ext cx="1228036" cy="753915"/>
      </dsp:txXfrm>
    </dsp:sp>
    <dsp:sp modelId="{DE52EEE4-20DA-477F-B1C2-899193D69A6C}">
      <dsp:nvSpPr>
        <dsp:cNvPr id="0" name=""/>
        <dsp:cNvSpPr/>
      </dsp:nvSpPr>
      <dsp:spPr>
        <a:xfrm>
          <a:off x="6757217" y="451204"/>
          <a:ext cx="270288" cy="31618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zh-CN" altLang="en-US" sz="1200" kern="1200"/>
        </a:p>
      </dsp:txBody>
      <dsp:txXfrm>
        <a:off x="6757217" y="514441"/>
        <a:ext cx="189202" cy="189712"/>
      </dsp:txXfrm>
    </dsp:sp>
    <dsp:sp modelId="{83E2F438-B430-4129-9C12-AF603D2C20D8}">
      <dsp:nvSpPr>
        <dsp:cNvPr id="0" name=""/>
        <dsp:cNvSpPr/>
      </dsp:nvSpPr>
      <dsp:spPr>
        <a:xfrm>
          <a:off x="7139701" y="208885"/>
          <a:ext cx="1274946" cy="800825"/>
        </a:xfrm>
        <a:prstGeom prst="roundRect">
          <a:avLst>
            <a:gd name="adj" fmla="val 1000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altLang="zh-CN" sz="1500" kern="1200" dirty="0"/>
            <a:t>Still and Video Photography</a:t>
          </a:r>
          <a:endParaRPr lang="zh-CN" altLang="en-US" sz="1500" kern="1200" dirty="0"/>
        </a:p>
      </dsp:txBody>
      <dsp:txXfrm>
        <a:off x="7163156" y="232340"/>
        <a:ext cx="1228036" cy="753915"/>
      </dsp:txXfrm>
    </dsp:sp>
    <dsp:sp modelId="{412CE61C-B0B1-49CB-A468-C44A7F4492A7}">
      <dsp:nvSpPr>
        <dsp:cNvPr id="0" name=""/>
        <dsp:cNvSpPr/>
      </dsp:nvSpPr>
      <dsp:spPr>
        <a:xfrm>
          <a:off x="8542142" y="451204"/>
          <a:ext cx="270288" cy="31618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zh-CN" altLang="en-US" sz="1200" kern="1200"/>
        </a:p>
      </dsp:txBody>
      <dsp:txXfrm>
        <a:off x="8542142" y="514441"/>
        <a:ext cx="189202" cy="189712"/>
      </dsp:txXfrm>
    </dsp:sp>
    <dsp:sp modelId="{D31F412A-DF7A-4DF3-ABA8-5DE4F372737A}">
      <dsp:nvSpPr>
        <dsp:cNvPr id="0" name=""/>
        <dsp:cNvSpPr/>
      </dsp:nvSpPr>
      <dsp:spPr>
        <a:xfrm>
          <a:off x="8924626" y="208885"/>
          <a:ext cx="1274946" cy="80082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altLang="zh-CN" sz="1500" kern="1200" dirty="0"/>
            <a:t>Off-Site Analysis</a:t>
          </a:r>
          <a:endParaRPr lang="zh-CN" altLang="en-US" sz="1500" kern="1200" dirty="0"/>
        </a:p>
      </dsp:txBody>
      <dsp:txXfrm>
        <a:off x="8948081" y="232340"/>
        <a:ext cx="1228036" cy="75391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6D05E0-BE0D-4968-A26E-33FD2A85E118}">
      <dsp:nvSpPr>
        <dsp:cNvPr id="0" name=""/>
        <dsp:cNvSpPr/>
      </dsp:nvSpPr>
      <dsp:spPr>
        <a:xfrm>
          <a:off x="0" y="256475"/>
          <a:ext cx="1274946" cy="800825"/>
        </a:xfrm>
        <a:prstGeom prst="roundRect">
          <a:avLst>
            <a:gd name="adj" fmla="val 10000"/>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altLang="zh-CN" sz="1500" kern="1200" dirty="0"/>
            <a:t>Inspection Area Confirmation</a:t>
          </a:r>
          <a:endParaRPr lang="zh-CN" altLang="en-US" sz="1500" kern="1200" dirty="0"/>
        </a:p>
      </dsp:txBody>
      <dsp:txXfrm>
        <a:off x="23455" y="279930"/>
        <a:ext cx="1228036" cy="753915"/>
      </dsp:txXfrm>
    </dsp:sp>
    <dsp:sp modelId="{80A7C904-BBB8-442D-8710-A1F58B93955E}">
      <dsp:nvSpPr>
        <dsp:cNvPr id="0" name=""/>
        <dsp:cNvSpPr/>
      </dsp:nvSpPr>
      <dsp:spPr>
        <a:xfrm>
          <a:off x="1402441" y="498795"/>
          <a:ext cx="270288" cy="31618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zh-CN" altLang="en-US" sz="1200" kern="1200"/>
        </a:p>
      </dsp:txBody>
      <dsp:txXfrm>
        <a:off x="1402441" y="562032"/>
        <a:ext cx="189202" cy="189712"/>
      </dsp:txXfrm>
    </dsp:sp>
    <dsp:sp modelId="{0537AB83-5C72-468D-93B7-0ED181B0CEFF}">
      <dsp:nvSpPr>
        <dsp:cNvPr id="0" name=""/>
        <dsp:cNvSpPr/>
      </dsp:nvSpPr>
      <dsp:spPr>
        <a:xfrm>
          <a:off x="1784925" y="256475"/>
          <a:ext cx="1274946" cy="800825"/>
        </a:xfrm>
        <a:prstGeom prst="roundRect">
          <a:avLst>
            <a:gd name="adj" fmla="val 10000"/>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altLang="zh-CN" sz="1500" kern="1200" dirty="0" err="1"/>
            <a:t>Overflight</a:t>
          </a:r>
          <a:endParaRPr lang="zh-CN" altLang="en-US" sz="1500" kern="1200" dirty="0"/>
        </a:p>
      </dsp:txBody>
      <dsp:txXfrm>
        <a:off x="1808380" y="279930"/>
        <a:ext cx="1228036" cy="753915"/>
      </dsp:txXfrm>
    </dsp:sp>
    <dsp:sp modelId="{70A14511-F795-4118-B098-AA5C4FB9846E}">
      <dsp:nvSpPr>
        <dsp:cNvPr id="0" name=""/>
        <dsp:cNvSpPr/>
      </dsp:nvSpPr>
      <dsp:spPr>
        <a:xfrm>
          <a:off x="3187366" y="498795"/>
          <a:ext cx="270288" cy="31618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zh-CN" altLang="en-US" sz="1200" kern="1200"/>
        </a:p>
      </dsp:txBody>
      <dsp:txXfrm>
        <a:off x="3187366" y="562032"/>
        <a:ext cx="189202" cy="189712"/>
      </dsp:txXfrm>
    </dsp:sp>
    <dsp:sp modelId="{782815C6-3C27-4E60-B428-B88271D9B1A4}">
      <dsp:nvSpPr>
        <dsp:cNvPr id="0" name=""/>
        <dsp:cNvSpPr/>
      </dsp:nvSpPr>
      <dsp:spPr>
        <a:xfrm>
          <a:off x="3569850" y="256475"/>
          <a:ext cx="1274946" cy="800825"/>
        </a:xfrm>
        <a:prstGeom prst="roundRect">
          <a:avLst>
            <a:gd name="adj" fmla="val 1000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altLang="zh-CN" sz="1500" kern="1200" dirty="0"/>
            <a:t>Ground Based Observation</a:t>
          </a:r>
          <a:endParaRPr lang="zh-CN" altLang="en-US" sz="1500" kern="1200" dirty="0"/>
        </a:p>
      </dsp:txBody>
      <dsp:txXfrm>
        <a:off x="3593305" y="279930"/>
        <a:ext cx="1228036" cy="753915"/>
      </dsp:txXfrm>
    </dsp:sp>
    <dsp:sp modelId="{D7F15291-716E-4CB8-9EE0-8DB4BC1C4525}">
      <dsp:nvSpPr>
        <dsp:cNvPr id="0" name=""/>
        <dsp:cNvSpPr/>
      </dsp:nvSpPr>
      <dsp:spPr>
        <a:xfrm>
          <a:off x="4972291" y="498795"/>
          <a:ext cx="270288" cy="31618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zh-CN" altLang="en-US" sz="1200" kern="1200"/>
        </a:p>
      </dsp:txBody>
      <dsp:txXfrm>
        <a:off x="4972291" y="562032"/>
        <a:ext cx="189202" cy="189712"/>
      </dsp:txXfrm>
    </dsp:sp>
    <dsp:sp modelId="{8E131E35-F5FC-4D9E-A114-09D3603CA6D8}">
      <dsp:nvSpPr>
        <dsp:cNvPr id="0" name=""/>
        <dsp:cNvSpPr/>
      </dsp:nvSpPr>
      <dsp:spPr>
        <a:xfrm>
          <a:off x="5354775" y="256475"/>
          <a:ext cx="1274946" cy="800825"/>
        </a:xfrm>
        <a:prstGeom prst="roundRect">
          <a:avLst>
            <a:gd name="adj" fmla="val 1000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altLang="zh-CN" sz="1500" kern="1200" dirty="0"/>
            <a:t>Mark Working Sites</a:t>
          </a:r>
          <a:endParaRPr lang="zh-CN" altLang="en-US" sz="1500" kern="1200" dirty="0"/>
        </a:p>
      </dsp:txBody>
      <dsp:txXfrm>
        <a:off x="5378230" y="279930"/>
        <a:ext cx="1228036" cy="753915"/>
      </dsp:txXfrm>
    </dsp:sp>
    <dsp:sp modelId="{DE52EEE4-20DA-477F-B1C2-899193D69A6C}">
      <dsp:nvSpPr>
        <dsp:cNvPr id="0" name=""/>
        <dsp:cNvSpPr/>
      </dsp:nvSpPr>
      <dsp:spPr>
        <a:xfrm>
          <a:off x="6757217" y="498795"/>
          <a:ext cx="270288" cy="31618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zh-CN" altLang="en-US" sz="1200" kern="1200"/>
        </a:p>
      </dsp:txBody>
      <dsp:txXfrm>
        <a:off x="6757217" y="562032"/>
        <a:ext cx="189202" cy="189712"/>
      </dsp:txXfrm>
    </dsp:sp>
    <dsp:sp modelId="{83E2F438-B430-4129-9C12-AF603D2C20D8}">
      <dsp:nvSpPr>
        <dsp:cNvPr id="0" name=""/>
        <dsp:cNvSpPr/>
      </dsp:nvSpPr>
      <dsp:spPr>
        <a:xfrm>
          <a:off x="7139701" y="256475"/>
          <a:ext cx="1274946" cy="800825"/>
        </a:xfrm>
        <a:prstGeom prst="roundRect">
          <a:avLst>
            <a:gd name="adj" fmla="val 1000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altLang="zh-CN" sz="1500" kern="1200" dirty="0"/>
            <a:t>Still and Video Photography</a:t>
          </a:r>
          <a:endParaRPr lang="zh-CN" altLang="en-US" sz="1500" kern="1200" dirty="0"/>
        </a:p>
      </dsp:txBody>
      <dsp:txXfrm>
        <a:off x="7163156" y="279930"/>
        <a:ext cx="1228036" cy="753915"/>
      </dsp:txXfrm>
    </dsp:sp>
    <dsp:sp modelId="{412CE61C-B0B1-49CB-A468-C44A7F4492A7}">
      <dsp:nvSpPr>
        <dsp:cNvPr id="0" name=""/>
        <dsp:cNvSpPr/>
      </dsp:nvSpPr>
      <dsp:spPr>
        <a:xfrm>
          <a:off x="8542142" y="498795"/>
          <a:ext cx="270288" cy="31618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zh-CN" altLang="en-US" sz="1200" kern="1200"/>
        </a:p>
      </dsp:txBody>
      <dsp:txXfrm>
        <a:off x="8542142" y="562032"/>
        <a:ext cx="189202" cy="189712"/>
      </dsp:txXfrm>
    </dsp:sp>
    <dsp:sp modelId="{D31F412A-DF7A-4DF3-ABA8-5DE4F372737A}">
      <dsp:nvSpPr>
        <dsp:cNvPr id="0" name=""/>
        <dsp:cNvSpPr/>
      </dsp:nvSpPr>
      <dsp:spPr>
        <a:xfrm>
          <a:off x="8924626" y="256475"/>
          <a:ext cx="1274946" cy="80082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altLang="zh-CN" sz="1500" kern="1200" dirty="0"/>
            <a:t>Off-Site Analysis</a:t>
          </a:r>
          <a:endParaRPr lang="zh-CN" altLang="en-US" sz="1500" kern="1200" dirty="0"/>
        </a:p>
      </dsp:txBody>
      <dsp:txXfrm>
        <a:off x="8948081" y="279930"/>
        <a:ext cx="1228036" cy="753915"/>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grpSp>
        <p:nvGrpSpPr>
          <p:cNvPr id="3" name="Group 4">
            <a:extLst>
              <a:ext uri="{FF2B5EF4-FFF2-40B4-BE49-F238E27FC236}">
                <a16:creationId xmlns:a16="http://schemas.microsoft.com/office/drawing/2014/main" xmlns="" id="{215ECF44-0FCA-1717-6177-766F13B9527F}"/>
              </a:ext>
            </a:extLst>
          </p:cNvPr>
          <p:cNvGrpSpPr>
            <a:grpSpLocks noChangeAspect="1"/>
          </p:cNvGrpSpPr>
          <p:nvPr userDrawn="1"/>
        </p:nvGrpSpPr>
        <p:grpSpPr bwMode="auto">
          <a:xfrm>
            <a:off x="11020425" y="5397498"/>
            <a:ext cx="1003300" cy="1219199"/>
            <a:chOff x="6942" y="3400"/>
            <a:chExt cx="632" cy="768"/>
          </a:xfrm>
        </p:grpSpPr>
        <p:sp>
          <p:nvSpPr>
            <p:cNvPr id="4" name="AutoShape 3">
              <a:extLst>
                <a:ext uri="{FF2B5EF4-FFF2-40B4-BE49-F238E27FC236}">
                  <a16:creationId xmlns:a16="http://schemas.microsoft.com/office/drawing/2014/main" xmlns="" id="{B873EFF3-4F89-4731-E9E8-AAA21F372914}"/>
                </a:ext>
              </a:extLst>
            </p:cNvPr>
            <p:cNvSpPr>
              <a:spLocks noChangeAspect="1" noChangeArrowheads="1" noTextEdit="1"/>
            </p:cNvSpPr>
            <p:nvPr userDrawn="1"/>
          </p:nvSpPr>
          <p:spPr bwMode="auto">
            <a:xfrm>
              <a:off x="6942" y="3403"/>
              <a:ext cx="632" cy="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 name="Freeform 7">
              <a:extLst>
                <a:ext uri="{FF2B5EF4-FFF2-40B4-BE49-F238E27FC236}">
                  <a16:creationId xmlns:a16="http://schemas.microsoft.com/office/drawing/2014/main" xmlns="" id="{0E69EBC7-81FB-27CC-1DC9-21F0101A3D92}"/>
                </a:ext>
              </a:extLst>
            </p:cNvPr>
            <p:cNvSpPr>
              <a:spLocks/>
            </p:cNvSpPr>
            <p:nvPr userDrawn="1"/>
          </p:nvSpPr>
          <p:spPr bwMode="auto">
            <a:xfrm>
              <a:off x="7000" y="3407"/>
              <a:ext cx="518" cy="516"/>
            </a:xfrm>
            <a:custGeom>
              <a:avLst/>
              <a:gdLst>
                <a:gd name="T0" fmla="*/ 143 w 1542"/>
                <a:gd name="T1" fmla="*/ 1542 h 1542"/>
                <a:gd name="T2" fmla="*/ 143 w 1542"/>
                <a:gd name="T3" fmla="*/ 1542 h 1542"/>
                <a:gd name="T4" fmla="*/ 0 w 1542"/>
                <a:gd name="T5" fmla="*/ 1400 h 1542"/>
                <a:gd name="T6" fmla="*/ 0 w 1542"/>
                <a:gd name="T7" fmla="*/ 142 h 1542"/>
                <a:gd name="T8" fmla="*/ 143 w 1542"/>
                <a:gd name="T9" fmla="*/ 0 h 1542"/>
                <a:gd name="T10" fmla="*/ 1400 w 1542"/>
                <a:gd name="T11" fmla="*/ 0 h 1542"/>
                <a:gd name="T12" fmla="*/ 1542 w 1542"/>
                <a:gd name="T13" fmla="*/ 142 h 1542"/>
                <a:gd name="T14" fmla="*/ 1542 w 1542"/>
                <a:gd name="T15" fmla="*/ 1400 h 1542"/>
                <a:gd name="T16" fmla="*/ 1400 w 1542"/>
                <a:gd name="T17" fmla="*/ 1542 h 1542"/>
                <a:gd name="T18" fmla="*/ 143 w 1542"/>
                <a:gd name="T19" fmla="*/ 1542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2" h="1542">
                  <a:moveTo>
                    <a:pt x="143" y="1542"/>
                  </a:moveTo>
                  <a:lnTo>
                    <a:pt x="143" y="1542"/>
                  </a:lnTo>
                  <a:cubicBezTo>
                    <a:pt x="64" y="1542"/>
                    <a:pt x="0" y="1478"/>
                    <a:pt x="0" y="1400"/>
                  </a:cubicBezTo>
                  <a:lnTo>
                    <a:pt x="0" y="142"/>
                  </a:lnTo>
                  <a:cubicBezTo>
                    <a:pt x="0" y="64"/>
                    <a:pt x="64" y="0"/>
                    <a:pt x="143" y="0"/>
                  </a:cubicBezTo>
                  <a:lnTo>
                    <a:pt x="1400" y="0"/>
                  </a:lnTo>
                  <a:cubicBezTo>
                    <a:pt x="1478" y="0"/>
                    <a:pt x="1542" y="64"/>
                    <a:pt x="1542" y="142"/>
                  </a:cubicBezTo>
                  <a:lnTo>
                    <a:pt x="1542" y="1400"/>
                  </a:lnTo>
                  <a:cubicBezTo>
                    <a:pt x="1542" y="1478"/>
                    <a:pt x="1478" y="1542"/>
                    <a:pt x="1400" y="1542"/>
                  </a:cubicBezTo>
                  <a:lnTo>
                    <a:pt x="143" y="1542"/>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 name="Freeform 8">
              <a:extLst>
                <a:ext uri="{FF2B5EF4-FFF2-40B4-BE49-F238E27FC236}">
                  <a16:creationId xmlns:a16="http://schemas.microsoft.com/office/drawing/2014/main" xmlns="" id="{00CD6128-75A1-A75A-7386-9074387193A4}"/>
                </a:ext>
              </a:extLst>
            </p:cNvPr>
            <p:cNvSpPr>
              <a:spLocks noEditPoints="1"/>
            </p:cNvSpPr>
            <p:nvPr userDrawn="1"/>
          </p:nvSpPr>
          <p:spPr bwMode="auto">
            <a:xfrm>
              <a:off x="6993" y="3400"/>
              <a:ext cx="532" cy="530"/>
            </a:xfrm>
            <a:custGeom>
              <a:avLst/>
              <a:gdLst>
                <a:gd name="T0" fmla="*/ 1420 w 1582"/>
                <a:gd name="T1" fmla="*/ 0 h 1581"/>
                <a:gd name="T2" fmla="*/ 1420 w 1582"/>
                <a:gd name="T3" fmla="*/ 0 h 1581"/>
                <a:gd name="T4" fmla="*/ 163 w 1582"/>
                <a:gd name="T5" fmla="*/ 0 h 1581"/>
                <a:gd name="T6" fmla="*/ 0 w 1582"/>
                <a:gd name="T7" fmla="*/ 161 h 1581"/>
                <a:gd name="T8" fmla="*/ 0 w 1582"/>
                <a:gd name="T9" fmla="*/ 1419 h 1581"/>
                <a:gd name="T10" fmla="*/ 163 w 1582"/>
                <a:gd name="T11" fmla="*/ 1581 h 1581"/>
                <a:gd name="T12" fmla="*/ 1420 w 1582"/>
                <a:gd name="T13" fmla="*/ 1581 h 1581"/>
                <a:gd name="T14" fmla="*/ 1582 w 1582"/>
                <a:gd name="T15" fmla="*/ 1419 h 1581"/>
                <a:gd name="T16" fmla="*/ 1582 w 1582"/>
                <a:gd name="T17" fmla="*/ 161 h 1581"/>
                <a:gd name="T18" fmla="*/ 1420 w 1582"/>
                <a:gd name="T19" fmla="*/ 0 h 1581"/>
                <a:gd name="T20" fmla="*/ 1420 w 1582"/>
                <a:gd name="T21" fmla="*/ 39 h 1581"/>
                <a:gd name="T22" fmla="*/ 1420 w 1582"/>
                <a:gd name="T23" fmla="*/ 39 h 1581"/>
                <a:gd name="T24" fmla="*/ 1542 w 1582"/>
                <a:gd name="T25" fmla="*/ 161 h 1581"/>
                <a:gd name="T26" fmla="*/ 1542 w 1582"/>
                <a:gd name="T27" fmla="*/ 1419 h 1581"/>
                <a:gd name="T28" fmla="*/ 1420 w 1582"/>
                <a:gd name="T29" fmla="*/ 1541 h 1581"/>
                <a:gd name="T30" fmla="*/ 163 w 1582"/>
                <a:gd name="T31" fmla="*/ 1541 h 1581"/>
                <a:gd name="T32" fmla="*/ 40 w 1582"/>
                <a:gd name="T33" fmla="*/ 1419 h 1581"/>
                <a:gd name="T34" fmla="*/ 40 w 1582"/>
                <a:gd name="T35" fmla="*/ 161 h 1581"/>
                <a:gd name="T36" fmla="*/ 163 w 1582"/>
                <a:gd name="T37" fmla="*/ 39 h 1581"/>
                <a:gd name="T38" fmla="*/ 1420 w 1582"/>
                <a:gd name="T39" fmla="*/ 39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2" h="1581">
                  <a:moveTo>
                    <a:pt x="1420" y="0"/>
                  </a:moveTo>
                  <a:lnTo>
                    <a:pt x="1420" y="0"/>
                  </a:lnTo>
                  <a:lnTo>
                    <a:pt x="163" y="0"/>
                  </a:lnTo>
                  <a:cubicBezTo>
                    <a:pt x="73" y="0"/>
                    <a:pt x="0" y="72"/>
                    <a:pt x="0" y="161"/>
                  </a:cubicBezTo>
                  <a:lnTo>
                    <a:pt x="0" y="1419"/>
                  </a:lnTo>
                  <a:cubicBezTo>
                    <a:pt x="0" y="1508"/>
                    <a:pt x="73" y="1581"/>
                    <a:pt x="163" y="1581"/>
                  </a:cubicBezTo>
                  <a:lnTo>
                    <a:pt x="1420" y="1581"/>
                  </a:lnTo>
                  <a:cubicBezTo>
                    <a:pt x="1509" y="1581"/>
                    <a:pt x="1582" y="1508"/>
                    <a:pt x="1582" y="1419"/>
                  </a:cubicBezTo>
                  <a:lnTo>
                    <a:pt x="1582" y="161"/>
                  </a:lnTo>
                  <a:cubicBezTo>
                    <a:pt x="1582" y="72"/>
                    <a:pt x="1509" y="0"/>
                    <a:pt x="1420" y="0"/>
                  </a:cubicBezTo>
                  <a:close/>
                  <a:moveTo>
                    <a:pt x="1420" y="39"/>
                  </a:moveTo>
                  <a:lnTo>
                    <a:pt x="1420" y="39"/>
                  </a:lnTo>
                  <a:cubicBezTo>
                    <a:pt x="1487" y="39"/>
                    <a:pt x="1542" y="94"/>
                    <a:pt x="1542" y="161"/>
                  </a:cubicBezTo>
                  <a:lnTo>
                    <a:pt x="1542" y="1419"/>
                  </a:lnTo>
                  <a:cubicBezTo>
                    <a:pt x="1542" y="1486"/>
                    <a:pt x="1487" y="1541"/>
                    <a:pt x="1420" y="1541"/>
                  </a:cubicBezTo>
                  <a:lnTo>
                    <a:pt x="163" y="1541"/>
                  </a:lnTo>
                  <a:cubicBezTo>
                    <a:pt x="95" y="1541"/>
                    <a:pt x="40" y="1486"/>
                    <a:pt x="40" y="1419"/>
                  </a:cubicBezTo>
                  <a:lnTo>
                    <a:pt x="40" y="161"/>
                  </a:lnTo>
                  <a:cubicBezTo>
                    <a:pt x="40" y="94"/>
                    <a:pt x="95" y="39"/>
                    <a:pt x="163" y="39"/>
                  </a:cubicBezTo>
                  <a:lnTo>
                    <a:pt x="1420" y="39"/>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2314241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1EBDAC0-3989-9DEA-56D2-D9110E277CD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x-none"/>
          </a:p>
        </p:txBody>
      </p:sp>
      <p:sp>
        <p:nvSpPr>
          <p:cNvPr id="3" name="Picture Placeholder 2">
            <a:extLst>
              <a:ext uri="{FF2B5EF4-FFF2-40B4-BE49-F238E27FC236}">
                <a16:creationId xmlns:a16="http://schemas.microsoft.com/office/drawing/2014/main" xmlns="" id="{EDEEB673-96C5-9150-93A9-B8A68419558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x-none"/>
          </a:p>
        </p:txBody>
      </p:sp>
      <p:sp>
        <p:nvSpPr>
          <p:cNvPr id="4" name="Text Placeholder 3">
            <a:extLst>
              <a:ext uri="{FF2B5EF4-FFF2-40B4-BE49-F238E27FC236}">
                <a16:creationId xmlns:a16="http://schemas.microsoft.com/office/drawing/2014/main" xmlns="" id="{EB45DBFF-1905-96EA-F117-F7109DA88E0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xmlns="" id="{6B250AEF-CCD9-BDA4-BC61-04C3F1EBE42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2023/6/10</a:t>
            </a:fld>
            <a:endParaRPr lang="x-none"/>
          </a:p>
        </p:txBody>
      </p:sp>
      <p:sp>
        <p:nvSpPr>
          <p:cNvPr id="6" name="Footer Placeholder 5">
            <a:extLst>
              <a:ext uri="{FF2B5EF4-FFF2-40B4-BE49-F238E27FC236}">
                <a16:creationId xmlns:a16="http://schemas.microsoft.com/office/drawing/2014/main" xmlns="" id="{80B65F7D-AB3F-4B10-493C-818831748A90}"/>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7" name="Slide Number Placeholder 6">
            <a:extLst>
              <a:ext uri="{FF2B5EF4-FFF2-40B4-BE49-F238E27FC236}">
                <a16:creationId xmlns:a16="http://schemas.microsoft.com/office/drawing/2014/main" xmlns="" id="{24DBF558-90B7-EDC0-41D8-A7E587B8429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3054567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57DBD55-D949-603C-D4B0-76BF5A6F6E00}"/>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x-none"/>
          </a:p>
        </p:txBody>
      </p:sp>
      <p:sp>
        <p:nvSpPr>
          <p:cNvPr id="3" name="Vertical Text Placeholder 2">
            <a:extLst>
              <a:ext uri="{FF2B5EF4-FFF2-40B4-BE49-F238E27FC236}">
                <a16:creationId xmlns:a16="http://schemas.microsoft.com/office/drawing/2014/main" xmlns="" id="{99DA7AB6-60A3-C781-0F6C-EE05C02F7270}"/>
              </a:ext>
            </a:extLst>
          </p:cNvPr>
          <p:cNvSpPr>
            <a:spLocks noGrp="1"/>
          </p:cNvSpPr>
          <p:nvPr>
            <p:ph type="body" orient="vert" idx="1"/>
          </p:nvPr>
        </p:nvSpPr>
        <p:spPr>
          <a:xfrm>
            <a:off x="838200" y="1825625"/>
            <a:ext cx="10515600" cy="43513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a16="http://schemas.microsoft.com/office/drawing/2014/main" xmlns="" id="{6952BB46-382F-D2E7-AE45-6658D0BB5E0F}"/>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2023/6/10</a:t>
            </a:fld>
            <a:endParaRPr lang="x-none"/>
          </a:p>
        </p:txBody>
      </p:sp>
      <p:sp>
        <p:nvSpPr>
          <p:cNvPr id="5" name="Footer Placeholder 4">
            <a:extLst>
              <a:ext uri="{FF2B5EF4-FFF2-40B4-BE49-F238E27FC236}">
                <a16:creationId xmlns:a16="http://schemas.microsoft.com/office/drawing/2014/main" xmlns="" id="{6B38399F-CEA1-5E34-629D-5B852C64E342}"/>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6" name="Slide Number Placeholder 5">
            <a:extLst>
              <a:ext uri="{FF2B5EF4-FFF2-40B4-BE49-F238E27FC236}">
                <a16:creationId xmlns:a16="http://schemas.microsoft.com/office/drawing/2014/main" xmlns="" id="{BC3A48BB-D79A-C07C-2705-F0BB4F5BE686}"/>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159954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89559DF0-843B-0123-336F-436CBCFB8631}"/>
              </a:ext>
            </a:extLst>
          </p:cNvPr>
          <p:cNvSpPr>
            <a:spLocks noGrp="1"/>
          </p:cNvSpPr>
          <p:nvPr>
            <p:ph type="title" orient="vert"/>
          </p:nvPr>
        </p:nvSpPr>
        <p:spPr>
          <a:xfrm>
            <a:off x="8724900" y="365125"/>
            <a:ext cx="2628900" cy="5811838"/>
          </a:xfrm>
          <a:prstGeom prst="rect">
            <a:avLst/>
          </a:prstGeom>
        </p:spPr>
        <p:txBody>
          <a:bodyPr vert="eaVert"/>
          <a:lstStyle/>
          <a:p>
            <a:r>
              <a:rPr lang="en-GB"/>
              <a:t>Click to edit Master title style</a:t>
            </a:r>
            <a:endParaRPr lang="x-none"/>
          </a:p>
        </p:txBody>
      </p:sp>
      <p:sp>
        <p:nvSpPr>
          <p:cNvPr id="3" name="Vertical Text Placeholder 2">
            <a:extLst>
              <a:ext uri="{FF2B5EF4-FFF2-40B4-BE49-F238E27FC236}">
                <a16:creationId xmlns:a16="http://schemas.microsoft.com/office/drawing/2014/main" xmlns="" id="{7AF89A11-648F-F280-73CE-7BB16BDE2FC4}"/>
              </a:ext>
            </a:extLst>
          </p:cNvPr>
          <p:cNvSpPr>
            <a:spLocks noGrp="1"/>
          </p:cNvSpPr>
          <p:nvPr>
            <p:ph type="body" orient="vert" idx="1"/>
          </p:nvPr>
        </p:nvSpPr>
        <p:spPr>
          <a:xfrm>
            <a:off x="838200" y="365125"/>
            <a:ext cx="7734300" cy="58118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a16="http://schemas.microsoft.com/office/drawing/2014/main" xmlns="" id="{E091215F-8C03-13FA-7CA9-97C1ED8D67B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2023/6/10</a:t>
            </a:fld>
            <a:endParaRPr lang="x-none"/>
          </a:p>
        </p:txBody>
      </p:sp>
      <p:sp>
        <p:nvSpPr>
          <p:cNvPr id="5" name="Footer Placeholder 4">
            <a:extLst>
              <a:ext uri="{FF2B5EF4-FFF2-40B4-BE49-F238E27FC236}">
                <a16:creationId xmlns:a16="http://schemas.microsoft.com/office/drawing/2014/main" xmlns="" id="{8491B1AC-07AB-6379-312C-13CB86C4249C}"/>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6" name="Slide Number Placeholder 5">
            <a:extLst>
              <a:ext uri="{FF2B5EF4-FFF2-40B4-BE49-F238E27FC236}">
                <a16:creationId xmlns:a16="http://schemas.microsoft.com/office/drawing/2014/main" xmlns="" id="{3AB01CC9-1660-AC5F-55AF-2E2C09C74EC0}"/>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73028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E3B960F-DD99-15C9-0B8B-8812FA65F75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GB"/>
              <a:t>Click to edit Master title style</a:t>
            </a:r>
            <a:endParaRPr lang="x-none"/>
          </a:p>
        </p:txBody>
      </p:sp>
      <p:sp>
        <p:nvSpPr>
          <p:cNvPr id="3" name="Subtitle 2">
            <a:extLst>
              <a:ext uri="{FF2B5EF4-FFF2-40B4-BE49-F238E27FC236}">
                <a16:creationId xmlns:a16="http://schemas.microsoft.com/office/drawing/2014/main" xmlns="" id="{EC772C69-3FA2-7471-7D20-0193338A6E47}"/>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x-none"/>
          </a:p>
        </p:txBody>
      </p:sp>
      <p:sp>
        <p:nvSpPr>
          <p:cNvPr id="4" name="Date Placeholder 3">
            <a:extLst>
              <a:ext uri="{FF2B5EF4-FFF2-40B4-BE49-F238E27FC236}">
                <a16:creationId xmlns:a16="http://schemas.microsoft.com/office/drawing/2014/main" xmlns="" id="{8E6BD510-9EB7-352F-4299-E72E569B8D1C}"/>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2023/6/10</a:t>
            </a:fld>
            <a:endParaRPr lang="x-none"/>
          </a:p>
        </p:txBody>
      </p:sp>
      <p:sp>
        <p:nvSpPr>
          <p:cNvPr id="5" name="Footer Placeholder 4">
            <a:extLst>
              <a:ext uri="{FF2B5EF4-FFF2-40B4-BE49-F238E27FC236}">
                <a16:creationId xmlns:a16="http://schemas.microsoft.com/office/drawing/2014/main" xmlns="" id="{DBBE651C-E995-6D0C-69DF-B08DA91D3154}"/>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6" name="Slide Number Placeholder 5">
            <a:extLst>
              <a:ext uri="{FF2B5EF4-FFF2-40B4-BE49-F238E27FC236}">
                <a16:creationId xmlns:a16="http://schemas.microsoft.com/office/drawing/2014/main" xmlns="" id="{8F312567-4417-4398-7043-025006E25EC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2026471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D3FEE6D-2A0A-67BB-C604-40C5BDFAEB49}"/>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x-none"/>
          </a:p>
        </p:txBody>
      </p:sp>
      <p:sp>
        <p:nvSpPr>
          <p:cNvPr id="3" name="Content Placeholder 2">
            <a:extLst>
              <a:ext uri="{FF2B5EF4-FFF2-40B4-BE49-F238E27FC236}">
                <a16:creationId xmlns:a16="http://schemas.microsoft.com/office/drawing/2014/main" xmlns="" id="{3FCEE5B6-B354-536E-532A-A02EB76E3D6D}"/>
              </a:ext>
            </a:extLst>
          </p:cNvPr>
          <p:cNvSpPr>
            <a:spLocks noGrp="1"/>
          </p:cNvSpPr>
          <p:nvPr>
            <p:ph idx="1"/>
          </p:nvPr>
        </p:nvSpPr>
        <p:spPr>
          <a:xfrm>
            <a:off x="838200" y="1825625"/>
            <a:ext cx="10515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a16="http://schemas.microsoft.com/office/drawing/2014/main" xmlns="" id="{8CCE5EE6-4C68-A431-0DCB-255BEAF04A8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2023/6/10</a:t>
            </a:fld>
            <a:endParaRPr lang="x-none"/>
          </a:p>
        </p:txBody>
      </p:sp>
      <p:sp>
        <p:nvSpPr>
          <p:cNvPr id="5" name="Footer Placeholder 4">
            <a:extLst>
              <a:ext uri="{FF2B5EF4-FFF2-40B4-BE49-F238E27FC236}">
                <a16:creationId xmlns:a16="http://schemas.microsoft.com/office/drawing/2014/main" xmlns="" id="{EBDF841C-77A5-A0A1-BF7C-9C573C101E4E}"/>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6" name="Slide Number Placeholder 5">
            <a:extLst>
              <a:ext uri="{FF2B5EF4-FFF2-40B4-BE49-F238E27FC236}">
                <a16:creationId xmlns:a16="http://schemas.microsoft.com/office/drawing/2014/main" xmlns="" id="{19CAC301-62EA-06A8-25F1-AE7C9612CBB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1333895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85C434D-4BF7-DFF4-0CE1-4BF305023AC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GB"/>
              <a:t>Click to edit Master title style</a:t>
            </a:r>
            <a:endParaRPr lang="x-none"/>
          </a:p>
        </p:txBody>
      </p:sp>
      <p:sp>
        <p:nvSpPr>
          <p:cNvPr id="3" name="Text Placeholder 2">
            <a:extLst>
              <a:ext uri="{FF2B5EF4-FFF2-40B4-BE49-F238E27FC236}">
                <a16:creationId xmlns:a16="http://schemas.microsoft.com/office/drawing/2014/main" xmlns="" id="{533B80C5-078D-F5AF-1E84-F25F16AE7A84}"/>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xmlns="" id="{A5DC8A51-08E0-4D03-D419-13857F9F69BD}"/>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2023/6/10</a:t>
            </a:fld>
            <a:endParaRPr lang="x-none"/>
          </a:p>
        </p:txBody>
      </p:sp>
      <p:sp>
        <p:nvSpPr>
          <p:cNvPr id="5" name="Footer Placeholder 4">
            <a:extLst>
              <a:ext uri="{FF2B5EF4-FFF2-40B4-BE49-F238E27FC236}">
                <a16:creationId xmlns:a16="http://schemas.microsoft.com/office/drawing/2014/main" xmlns="" id="{BA815623-FFB6-DEBB-B2B7-25A8598B2D8D}"/>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6" name="Slide Number Placeholder 5">
            <a:extLst>
              <a:ext uri="{FF2B5EF4-FFF2-40B4-BE49-F238E27FC236}">
                <a16:creationId xmlns:a16="http://schemas.microsoft.com/office/drawing/2014/main" xmlns="" id="{C521D2B2-9B4B-1000-F7A1-B1293AC1F527}"/>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4058015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A5EF931-A94C-211D-4C16-E834A5996B32}"/>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x-none"/>
          </a:p>
        </p:txBody>
      </p:sp>
      <p:sp>
        <p:nvSpPr>
          <p:cNvPr id="3" name="Content Placeholder 2">
            <a:extLst>
              <a:ext uri="{FF2B5EF4-FFF2-40B4-BE49-F238E27FC236}">
                <a16:creationId xmlns:a16="http://schemas.microsoft.com/office/drawing/2014/main" xmlns="" id="{CF320A0E-285F-5530-02FF-F66B1777B81B}"/>
              </a:ext>
            </a:extLst>
          </p:cNvPr>
          <p:cNvSpPr>
            <a:spLocks noGrp="1"/>
          </p:cNvSpPr>
          <p:nvPr>
            <p:ph sz="half" idx="1"/>
          </p:nvPr>
        </p:nvSpPr>
        <p:spPr>
          <a:xfrm>
            <a:off x="838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Content Placeholder 3">
            <a:extLst>
              <a:ext uri="{FF2B5EF4-FFF2-40B4-BE49-F238E27FC236}">
                <a16:creationId xmlns:a16="http://schemas.microsoft.com/office/drawing/2014/main" xmlns="" id="{EC072D30-F2E3-0B3A-B30C-A5343C3BF523}"/>
              </a:ext>
            </a:extLst>
          </p:cNvPr>
          <p:cNvSpPr>
            <a:spLocks noGrp="1"/>
          </p:cNvSpPr>
          <p:nvPr>
            <p:ph sz="half" idx="2"/>
          </p:nvPr>
        </p:nvSpPr>
        <p:spPr>
          <a:xfrm>
            <a:off x="6172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5" name="Date Placeholder 4">
            <a:extLst>
              <a:ext uri="{FF2B5EF4-FFF2-40B4-BE49-F238E27FC236}">
                <a16:creationId xmlns:a16="http://schemas.microsoft.com/office/drawing/2014/main" xmlns="" id="{0B15F759-D83B-28DD-81FE-FB28B905A23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2023/6/10</a:t>
            </a:fld>
            <a:endParaRPr lang="x-none"/>
          </a:p>
        </p:txBody>
      </p:sp>
      <p:sp>
        <p:nvSpPr>
          <p:cNvPr id="6" name="Footer Placeholder 5">
            <a:extLst>
              <a:ext uri="{FF2B5EF4-FFF2-40B4-BE49-F238E27FC236}">
                <a16:creationId xmlns:a16="http://schemas.microsoft.com/office/drawing/2014/main" xmlns="" id="{2554AA6C-AC4A-254A-4ED5-382239E88EDC}"/>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7" name="Slide Number Placeholder 6">
            <a:extLst>
              <a:ext uri="{FF2B5EF4-FFF2-40B4-BE49-F238E27FC236}">
                <a16:creationId xmlns:a16="http://schemas.microsoft.com/office/drawing/2014/main" xmlns="" id="{7DE390A8-0B27-AD23-4D78-8B67D1F644A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663638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BA98552-CBBF-D10C-2851-CE5F323BE08F}"/>
              </a:ext>
            </a:extLst>
          </p:cNvPr>
          <p:cNvSpPr>
            <a:spLocks noGrp="1"/>
          </p:cNvSpPr>
          <p:nvPr>
            <p:ph type="title"/>
          </p:nvPr>
        </p:nvSpPr>
        <p:spPr>
          <a:xfrm>
            <a:off x="839788" y="365125"/>
            <a:ext cx="10515600" cy="1325563"/>
          </a:xfrm>
          <a:prstGeom prst="rect">
            <a:avLst/>
          </a:prstGeom>
        </p:spPr>
        <p:txBody>
          <a:bodyPr/>
          <a:lstStyle/>
          <a:p>
            <a:r>
              <a:rPr lang="en-GB"/>
              <a:t>Click to edit Master title style</a:t>
            </a:r>
            <a:endParaRPr lang="x-none"/>
          </a:p>
        </p:txBody>
      </p:sp>
      <p:sp>
        <p:nvSpPr>
          <p:cNvPr id="3" name="Text Placeholder 2">
            <a:extLst>
              <a:ext uri="{FF2B5EF4-FFF2-40B4-BE49-F238E27FC236}">
                <a16:creationId xmlns:a16="http://schemas.microsoft.com/office/drawing/2014/main" xmlns="" id="{FFFE88C3-615B-816B-C041-1B014F77F8F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xmlns="" id="{0A50F503-4249-0855-96AC-008B469A4FAF}"/>
              </a:ext>
            </a:extLst>
          </p:cNvPr>
          <p:cNvSpPr>
            <a:spLocks noGrp="1"/>
          </p:cNvSpPr>
          <p:nvPr>
            <p:ph sz="half" idx="2"/>
          </p:nvPr>
        </p:nvSpPr>
        <p:spPr>
          <a:xfrm>
            <a:off x="839788" y="2505075"/>
            <a:ext cx="5157787"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5" name="Text Placeholder 4">
            <a:extLst>
              <a:ext uri="{FF2B5EF4-FFF2-40B4-BE49-F238E27FC236}">
                <a16:creationId xmlns:a16="http://schemas.microsoft.com/office/drawing/2014/main" xmlns="" id="{25998227-D465-AE51-360B-A84D6E6A8CB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xmlns="" id="{8F1D8803-B841-D379-DA13-54B34C514063}"/>
              </a:ext>
            </a:extLst>
          </p:cNvPr>
          <p:cNvSpPr>
            <a:spLocks noGrp="1"/>
          </p:cNvSpPr>
          <p:nvPr>
            <p:ph sz="quarter" idx="4"/>
          </p:nvPr>
        </p:nvSpPr>
        <p:spPr>
          <a:xfrm>
            <a:off x="6172200" y="2505075"/>
            <a:ext cx="5183188"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7" name="Date Placeholder 6">
            <a:extLst>
              <a:ext uri="{FF2B5EF4-FFF2-40B4-BE49-F238E27FC236}">
                <a16:creationId xmlns:a16="http://schemas.microsoft.com/office/drawing/2014/main" xmlns="" id="{FA03BFB6-C264-EC78-DE85-31ED77A746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2023/6/10</a:t>
            </a:fld>
            <a:endParaRPr lang="x-none"/>
          </a:p>
        </p:txBody>
      </p:sp>
      <p:sp>
        <p:nvSpPr>
          <p:cNvPr id="8" name="Footer Placeholder 7">
            <a:extLst>
              <a:ext uri="{FF2B5EF4-FFF2-40B4-BE49-F238E27FC236}">
                <a16:creationId xmlns:a16="http://schemas.microsoft.com/office/drawing/2014/main" xmlns="" id="{00ADCE47-0D8A-89FC-52C2-D482F134EBB2}"/>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9" name="Slide Number Placeholder 8">
            <a:extLst>
              <a:ext uri="{FF2B5EF4-FFF2-40B4-BE49-F238E27FC236}">
                <a16:creationId xmlns:a16="http://schemas.microsoft.com/office/drawing/2014/main" xmlns="" id="{9A8CD5A7-1626-07AA-D2F2-7D9D7D8D6C12}"/>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2959806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813FC91-6701-22B3-F986-D2DE7F9935EC}"/>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x-none"/>
          </a:p>
        </p:txBody>
      </p:sp>
      <p:sp>
        <p:nvSpPr>
          <p:cNvPr id="3" name="Date Placeholder 2">
            <a:extLst>
              <a:ext uri="{FF2B5EF4-FFF2-40B4-BE49-F238E27FC236}">
                <a16:creationId xmlns:a16="http://schemas.microsoft.com/office/drawing/2014/main" xmlns="" id="{8865FC91-E1CF-B33B-4316-5F030AB3405E}"/>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2023/6/10</a:t>
            </a:fld>
            <a:endParaRPr lang="x-none"/>
          </a:p>
        </p:txBody>
      </p:sp>
      <p:sp>
        <p:nvSpPr>
          <p:cNvPr id="4" name="Footer Placeholder 3">
            <a:extLst>
              <a:ext uri="{FF2B5EF4-FFF2-40B4-BE49-F238E27FC236}">
                <a16:creationId xmlns:a16="http://schemas.microsoft.com/office/drawing/2014/main" xmlns="" id="{B713C2CC-BC4A-E4DF-8494-EC235D70283A}"/>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5" name="Slide Number Placeholder 4">
            <a:extLst>
              <a:ext uri="{FF2B5EF4-FFF2-40B4-BE49-F238E27FC236}">
                <a16:creationId xmlns:a16="http://schemas.microsoft.com/office/drawing/2014/main" xmlns="" id="{B66A15BA-FEE4-7386-6712-A96CDE521629}"/>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3855353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2A740188-5A5C-FAF9-2521-642030BDA5D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2023/6/10</a:t>
            </a:fld>
            <a:endParaRPr lang="x-none"/>
          </a:p>
        </p:txBody>
      </p:sp>
      <p:sp>
        <p:nvSpPr>
          <p:cNvPr id="3" name="Footer Placeholder 2">
            <a:extLst>
              <a:ext uri="{FF2B5EF4-FFF2-40B4-BE49-F238E27FC236}">
                <a16:creationId xmlns:a16="http://schemas.microsoft.com/office/drawing/2014/main" xmlns="" id="{08FDEB4D-A45C-1453-8190-7209781C688E}"/>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4" name="Slide Number Placeholder 3">
            <a:extLst>
              <a:ext uri="{FF2B5EF4-FFF2-40B4-BE49-F238E27FC236}">
                <a16:creationId xmlns:a16="http://schemas.microsoft.com/office/drawing/2014/main" xmlns="" id="{E398E109-5B87-E4B1-ADC1-030218708371}"/>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1428433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1D0AA26-4BB6-1D1A-037D-ACBAE49B0BA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x-none"/>
          </a:p>
        </p:txBody>
      </p:sp>
      <p:sp>
        <p:nvSpPr>
          <p:cNvPr id="3" name="Content Placeholder 2">
            <a:extLst>
              <a:ext uri="{FF2B5EF4-FFF2-40B4-BE49-F238E27FC236}">
                <a16:creationId xmlns:a16="http://schemas.microsoft.com/office/drawing/2014/main" xmlns="" id="{77456E84-B974-7F35-3C70-8E3E07AB2556}"/>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Text Placeholder 3">
            <a:extLst>
              <a:ext uri="{FF2B5EF4-FFF2-40B4-BE49-F238E27FC236}">
                <a16:creationId xmlns:a16="http://schemas.microsoft.com/office/drawing/2014/main" xmlns="" id="{F0A2D2F7-ABF5-8F11-2584-17C841342F7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xmlns="" id="{C5971083-6C28-83C7-1AC1-F475C8F45B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2023/6/10</a:t>
            </a:fld>
            <a:endParaRPr lang="x-none"/>
          </a:p>
        </p:txBody>
      </p:sp>
      <p:sp>
        <p:nvSpPr>
          <p:cNvPr id="6" name="Footer Placeholder 5">
            <a:extLst>
              <a:ext uri="{FF2B5EF4-FFF2-40B4-BE49-F238E27FC236}">
                <a16:creationId xmlns:a16="http://schemas.microsoft.com/office/drawing/2014/main" xmlns="" id="{3B3CCEC8-BA30-1F91-FADA-069CB64C2EDE}"/>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7" name="Slide Number Placeholder 6">
            <a:extLst>
              <a:ext uri="{FF2B5EF4-FFF2-40B4-BE49-F238E27FC236}">
                <a16:creationId xmlns:a16="http://schemas.microsoft.com/office/drawing/2014/main" xmlns="" id="{50E1819F-0494-7C02-1117-13ABFA5AED2E}"/>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2866319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emf"/><Relationship Id="rId13" Type="http://schemas.openxmlformats.org/officeDocument/2006/relationships/image" Target="../media/image7.emf"/><Relationship Id="rId3" Type="http://schemas.openxmlformats.org/officeDocument/2006/relationships/image" Target="../media/image1.jpg"/><Relationship Id="rId7" Type="http://schemas.openxmlformats.org/officeDocument/2006/relationships/slide" Target="../slides/slide4.xml"/><Relationship Id="rId12" Type="http://schemas.openxmlformats.org/officeDocument/2006/relationships/image" Target="../media/image6.emf"/><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3.emf"/><Relationship Id="rId11" Type="http://schemas.openxmlformats.org/officeDocument/2006/relationships/slide" Target="../slides/slide6.xml"/><Relationship Id="rId5" Type="http://schemas.openxmlformats.org/officeDocument/2006/relationships/slide" Target="../slides/slide2.xml"/><Relationship Id="rId10" Type="http://schemas.openxmlformats.org/officeDocument/2006/relationships/image" Target="../media/image5.emf"/><Relationship Id="rId4" Type="http://schemas.openxmlformats.org/officeDocument/2006/relationships/image" Target="../media/image2.emf"/><Relationship Id="rId9" Type="http://schemas.openxmlformats.org/officeDocument/2006/relationships/slide" Target="../slides/slide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8.png"/><Relationship Id="rId18" Type="http://schemas.openxmlformats.org/officeDocument/2006/relationships/image" Target="../media/image12.emf"/><Relationship Id="rId26" Type="http://schemas.openxmlformats.org/officeDocument/2006/relationships/image" Target="../media/image16.emf"/><Relationship Id="rId3" Type="http://schemas.openxmlformats.org/officeDocument/2006/relationships/slideLayout" Target="../slideLayouts/slideLayout4.xml"/><Relationship Id="rId21" Type="http://schemas.openxmlformats.org/officeDocument/2006/relationships/slide" Target="../slides/slide4.xml"/><Relationship Id="rId7" Type="http://schemas.openxmlformats.org/officeDocument/2006/relationships/slideLayout" Target="../slideLayouts/slideLayout8.xml"/><Relationship Id="rId12" Type="http://schemas.openxmlformats.org/officeDocument/2006/relationships/theme" Target="../theme/theme2.xml"/><Relationship Id="rId17" Type="http://schemas.openxmlformats.org/officeDocument/2006/relationships/slide" Target="../slides/slide2.xml"/><Relationship Id="rId25" Type="http://schemas.openxmlformats.org/officeDocument/2006/relationships/slide" Target="../slides/slide6.xml"/><Relationship Id="rId2" Type="http://schemas.openxmlformats.org/officeDocument/2006/relationships/slideLayout" Target="../slideLayouts/slideLayout3.xml"/><Relationship Id="rId16" Type="http://schemas.openxmlformats.org/officeDocument/2006/relationships/image" Target="../media/image11.emf"/><Relationship Id="rId20" Type="http://schemas.openxmlformats.org/officeDocument/2006/relationships/image" Target="../media/image13.emf"/><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24" Type="http://schemas.openxmlformats.org/officeDocument/2006/relationships/image" Target="../media/image15.emf"/><Relationship Id="rId5" Type="http://schemas.openxmlformats.org/officeDocument/2006/relationships/slideLayout" Target="../slideLayouts/slideLayout6.xml"/><Relationship Id="rId15" Type="http://schemas.openxmlformats.org/officeDocument/2006/relationships/image" Target="../media/image10.emf"/><Relationship Id="rId23" Type="http://schemas.openxmlformats.org/officeDocument/2006/relationships/slide" Target="../slides/slide5.xml"/><Relationship Id="rId10" Type="http://schemas.openxmlformats.org/officeDocument/2006/relationships/slideLayout" Target="../slideLayouts/slideLayout11.xml"/><Relationship Id="rId19" Type="http://schemas.openxmlformats.org/officeDocument/2006/relationships/slide" Target="../slides/slide3.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9.emf"/><Relationship Id="rId22" Type="http://schemas.openxmlformats.org/officeDocument/2006/relationships/image" Target="../media/image14.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4538A48F-A32D-1367-E754-FD1441CC128B}"/>
              </a:ext>
            </a:extLst>
          </p:cNvPr>
          <p:cNvPicPr>
            <a:picLocks noChangeAspect="1"/>
          </p:cNvPicPr>
          <p:nvPr userDrawn="1"/>
        </p:nvPicPr>
        <p:blipFill>
          <a:blip r:embed="rId4"/>
          <a:stretch>
            <a:fillRect/>
          </a:stretch>
        </p:blipFill>
        <p:spPr>
          <a:xfrm>
            <a:off x="197124" y="400850"/>
            <a:ext cx="2039389" cy="1019695"/>
          </a:xfrm>
          <a:prstGeom prst="rect">
            <a:avLst/>
          </a:prstGeom>
        </p:spPr>
      </p:pic>
      <p:pic>
        <p:nvPicPr>
          <p:cNvPr id="14" name="Picture 13">
            <a:hlinkClick r:id="rId5" action="ppaction://hlinksldjump"/>
            <a:extLst>
              <a:ext uri="{FF2B5EF4-FFF2-40B4-BE49-F238E27FC236}">
                <a16:creationId xmlns:a16="http://schemas.microsoft.com/office/drawing/2014/main" xmlns="" id="{180DFF96-CBFD-BE49-06A1-72B2C840F2F3}"/>
              </a:ext>
            </a:extLst>
          </p:cNvPr>
          <p:cNvPicPr>
            <a:picLocks noChangeAspect="1"/>
          </p:cNvPicPr>
          <p:nvPr userDrawn="1"/>
        </p:nvPicPr>
        <p:blipFill>
          <a:blip r:embed="rId6"/>
          <a:stretch>
            <a:fillRect/>
          </a:stretch>
        </p:blipFill>
        <p:spPr>
          <a:xfrm>
            <a:off x="315118" y="1927567"/>
            <a:ext cx="1803400" cy="723900"/>
          </a:xfrm>
          <a:prstGeom prst="rect">
            <a:avLst/>
          </a:prstGeom>
        </p:spPr>
      </p:pic>
      <p:pic>
        <p:nvPicPr>
          <p:cNvPr id="17" name="Picture 16">
            <a:hlinkClick r:id="rId7" action="ppaction://hlinksldjump"/>
            <a:extLst>
              <a:ext uri="{FF2B5EF4-FFF2-40B4-BE49-F238E27FC236}">
                <a16:creationId xmlns:a16="http://schemas.microsoft.com/office/drawing/2014/main" xmlns="" id="{8A824A85-4E9D-4703-1A33-A7316C088964}"/>
              </a:ext>
            </a:extLst>
          </p:cNvPr>
          <p:cNvPicPr>
            <a:picLocks noChangeAspect="1"/>
          </p:cNvPicPr>
          <p:nvPr userDrawn="1"/>
        </p:nvPicPr>
        <p:blipFill>
          <a:blip r:embed="rId8"/>
          <a:stretch>
            <a:fillRect/>
          </a:stretch>
        </p:blipFill>
        <p:spPr>
          <a:xfrm>
            <a:off x="2819167" y="1927567"/>
            <a:ext cx="1803400" cy="723900"/>
          </a:xfrm>
          <a:prstGeom prst="rect">
            <a:avLst/>
          </a:prstGeom>
        </p:spPr>
      </p:pic>
      <p:pic>
        <p:nvPicPr>
          <p:cNvPr id="19" name="Picture 18">
            <a:hlinkClick r:id="rId9" action="ppaction://hlinksldjump"/>
            <a:extLst>
              <a:ext uri="{FF2B5EF4-FFF2-40B4-BE49-F238E27FC236}">
                <a16:creationId xmlns:a16="http://schemas.microsoft.com/office/drawing/2014/main" xmlns="" id="{C7F0C88D-B6B0-C38F-4C5B-39A96B625EA8}"/>
              </a:ext>
            </a:extLst>
          </p:cNvPr>
          <p:cNvPicPr>
            <a:picLocks noChangeAspect="1"/>
          </p:cNvPicPr>
          <p:nvPr userDrawn="1"/>
        </p:nvPicPr>
        <p:blipFill>
          <a:blip r:embed="rId10"/>
          <a:stretch>
            <a:fillRect/>
          </a:stretch>
        </p:blipFill>
        <p:spPr>
          <a:xfrm>
            <a:off x="7569433" y="1927567"/>
            <a:ext cx="1803400" cy="723900"/>
          </a:xfrm>
          <a:prstGeom prst="rect">
            <a:avLst/>
          </a:prstGeom>
        </p:spPr>
      </p:pic>
      <p:pic>
        <p:nvPicPr>
          <p:cNvPr id="20" name="Picture 19">
            <a:hlinkClick r:id="rId11" action="ppaction://hlinksldjump"/>
            <a:extLst>
              <a:ext uri="{FF2B5EF4-FFF2-40B4-BE49-F238E27FC236}">
                <a16:creationId xmlns:a16="http://schemas.microsoft.com/office/drawing/2014/main" xmlns="" id="{8ECB7A75-0964-BEB3-0070-79F92D4D6FB1}"/>
              </a:ext>
            </a:extLst>
          </p:cNvPr>
          <p:cNvPicPr>
            <a:picLocks noChangeAspect="1"/>
          </p:cNvPicPr>
          <p:nvPr userDrawn="1"/>
        </p:nvPicPr>
        <p:blipFill>
          <a:blip r:embed="rId12"/>
          <a:stretch>
            <a:fillRect/>
          </a:stretch>
        </p:blipFill>
        <p:spPr>
          <a:xfrm>
            <a:off x="10073482" y="1927567"/>
            <a:ext cx="1803400" cy="723900"/>
          </a:xfrm>
          <a:prstGeom prst="rect">
            <a:avLst/>
          </a:prstGeom>
        </p:spPr>
      </p:pic>
      <p:pic>
        <p:nvPicPr>
          <p:cNvPr id="25" name="Picture 24">
            <a:hlinkClick r:id="" action="ppaction://hlinkshowjump?jump=nextslide"/>
            <a:extLst>
              <a:ext uri="{FF2B5EF4-FFF2-40B4-BE49-F238E27FC236}">
                <a16:creationId xmlns:a16="http://schemas.microsoft.com/office/drawing/2014/main" xmlns="" id="{77F864E7-E11A-601B-0EAF-441012483A61}"/>
              </a:ext>
            </a:extLst>
          </p:cNvPr>
          <p:cNvPicPr>
            <a:picLocks noChangeAspect="1"/>
          </p:cNvPicPr>
          <p:nvPr userDrawn="1"/>
        </p:nvPicPr>
        <p:blipFill>
          <a:blip r:embed="rId13"/>
          <a:stretch>
            <a:fillRect/>
          </a:stretch>
        </p:blipFill>
        <p:spPr>
          <a:xfrm>
            <a:off x="5379720" y="3624775"/>
            <a:ext cx="1432560" cy="396240"/>
          </a:xfrm>
          <a:prstGeom prst="rect">
            <a:avLst/>
          </a:prstGeom>
          <a:effectLst>
            <a:outerShdw blurRad="50800" dist="38100" dir="2700000" algn="tl" rotWithShape="0">
              <a:prstClr val="black">
                <a:alpha val="40000"/>
              </a:prstClr>
            </a:outerShdw>
          </a:effectLst>
        </p:spPr>
      </p:pic>
      <p:grpSp>
        <p:nvGrpSpPr>
          <p:cNvPr id="26" name="Group 11">
            <a:extLst>
              <a:ext uri="{FF2B5EF4-FFF2-40B4-BE49-F238E27FC236}">
                <a16:creationId xmlns:a16="http://schemas.microsoft.com/office/drawing/2014/main" xmlns="" id="{87BECB55-2370-A93A-504C-917D8AAAC01C}"/>
              </a:ext>
            </a:extLst>
          </p:cNvPr>
          <p:cNvGrpSpPr>
            <a:grpSpLocks noChangeAspect="1"/>
          </p:cNvGrpSpPr>
          <p:nvPr userDrawn="1"/>
        </p:nvGrpSpPr>
        <p:grpSpPr bwMode="auto">
          <a:xfrm>
            <a:off x="2640003" y="2912198"/>
            <a:ext cx="2161727" cy="2160000"/>
            <a:chOff x="1720" y="1835"/>
            <a:chExt cx="1253" cy="1252"/>
          </a:xfrm>
        </p:grpSpPr>
        <p:sp>
          <p:nvSpPr>
            <p:cNvPr id="27" name="AutoShape 10">
              <a:extLst>
                <a:ext uri="{FF2B5EF4-FFF2-40B4-BE49-F238E27FC236}">
                  <a16:creationId xmlns:a16="http://schemas.microsoft.com/office/drawing/2014/main" xmlns="" id="{0BF46A3D-AFD0-A49B-C2E9-1B2B73179EF1}"/>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Freeform 12">
              <a:extLst>
                <a:ext uri="{FF2B5EF4-FFF2-40B4-BE49-F238E27FC236}">
                  <a16:creationId xmlns:a16="http://schemas.microsoft.com/office/drawing/2014/main" xmlns="" id="{8D737626-C88A-9461-D26D-7D37D49B48EF}"/>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9" name="Freeform 13">
              <a:extLst>
                <a:ext uri="{FF2B5EF4-FFF2-40B4-BE49-F238E27FC236}">
                  <a16:creationId xmlns:a16="http://schemas.microsoft.com/office/drawing/2014/main" xmlns="" id="{30B50F5E-56B1-5228-9769-5202FABA30EC}"/>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0" name="Group 11">
            <a:extLst>
              <a:ext uri="{FF2B5EF4-FFF2-40B4-BE49-F238E27FC236}">
                <a16:creationId xmlns:a16="http://schemas.microsoft.com/office/drawing/2014/main" xmlns="" id="{697910CC-4673-7714-0AAC-019E7ED7A60C}"/>
              </a:ext>
            </a:extLst>
          </p:cNvPr>
          <p:cNvGrpSpPr>
            <a:grpSpLocks noChangeAspect="1"/>
          </p:cNvGrpSpPr>
          <p:nvPr userDrawn="1"/>
        </p:nvGrpSpPr>
        <p:grpSpPr bwMode="auto">
          <a:xfrm>
            <a:off x="7390269" y="2932111"/>
            <a:ext cx="2161727" cy="2160000"/>
            <a:chOff x="1720" y="1835"/>
            <a:chExt cx="1253" cy="1252"/>
          </a:xfrm>
        </p:grpSpPr>
        <p:sp>
          <p:nvSpPr>
            <p:cNvPr id="31" name="AutoShape 10">
              <a:extLst>
                <a:ext uri="{FF2B5EF4-FFF2-40B4-BE49-F238E27FC236}">
                  <a16:creationId xmlns:a16="http://schemas.microsoft.com/office/drawing/2014/main" xmlns="" id="{38F824B9-9A90-6EAD-87E6-628E66C05A39}"/>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12">
              <a:extLst>
                <a:ext uri="{FF2B5EF4-FFF2-40B4-BE49-F238E27FC236}">
                  <a16:creationId xmlns:a16="http://schemas.microsoft.com/office/drawing/2014/main" xmlns="" id="{366E077A-5836-EBB2-0444-76188B27B94F}"/>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3" name="Freeform 13">
              <a:extLst>
                <a:ext uri="{FF2B5EF4-FFF2-40B4-BE49-F238E27FC236}">
                  <a16:creationId xmlns:a16="http://schemas.microsoft.com/office/drawing/2014/main" xmlns="" id="{79137E47-A439-04D3-7800-24C7697559EC}"/>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4" name="Group 11">
            <a:extLst>
              <a:ext uri="{FF2B5EF4-FFF2-40B4-BE49-F238E27FC236}">
                <a16:creationId xmlns:a16="http://schemas.microsoft.com/office/drawing/2014/main" xmlns="" id="{1D38449B-7C18-ABFD-7088-115319826A8D}"/>
              </a:ext>
            </a:extLst>
          </p:cNvPr>
          <p:cNvGrpSpPr>
            <a:grpSpLocks noChangeAspect="1"/>
          </p:cNvGrpSpPr>
          <p:nvPr userDrawn="1"/>
        </p:nvGrpSpPr>
        <p:grpSpPr bwMode="auto">
          <a:xfrm>
            <a:off x="9894318" y="2912198"/>
            <a:ext cx="2161727" cy="2160000"/>
            <a:chOff x="1720" y="1835"/>
            <a:chExt cx="1253" cy="1252"/>
          </a:xfrm>
        </p:grpSpPr>
        <p:sp>
          <p:nvSpPr>
            <p:cNvPr id="35" name="AutoShape 10">
              <a:extLst>
                <a:ext uri="{FF2B5EF4-FFF2-40B4-BE49-F238E27FC236}">
                  <a16:creationId xmlns:a16="http://schemas.microsoft.com/office/drawing/2014/main" xmlns="" id="{D5977EF8-B3CB-0B81-AC41-3C2BC0F80C32}"/>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 name="Freeform 12">
              <a:extLst>
                <a:ext uri="{FF2B5EF4-FFF2-40B4-BE49-F238E27FC236}">
                  <a16:creationId xmlns:a16="http://schemas.microsoft.com/office/drawing/2014/main" xmlns="" id="{F3924527-DFC7-2B7F-5519-6FC0B96C02C5}"/>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7" name="Freeform 13">
              <a:extLst>
                <a:ext uri="{FF2B5EF4-FFF2-40B4-BE49-F238E27FC236}">
                  <a16:creationId xmlns:a16="http://schemas.microsoft.com/office/drawing/2014/main" xmlns="" id="{85040B19-2A7A-19CC-5A2F-0B28E79FA175}"/>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8" name="Group 11">
            <a:extLst>
              <a:ext uri="{FF2B5EF4-FFF2-40B4-BE49-F238E27FC236}">
                <a16:creationId xmlns:a16="http://schemas.microsoft.com/office/drawing/2014/main" xmlns="" id="{6AF918A3-7A8E-8548-961B-6CDF3C710F71}"/>
              </a:ext>
            </a:extLst>
          </p:cNvPr>
          <p:cNvGrpSpPr>
            <a:grpSpLocks noChangeAspect="1"/>
          </p:cNvGrpSpPr>
          <p:nvPr userDrawn="1"/>
        </p:nvGrpSpPr>
        <p:grpSpPr bwMode="auto">
          <a:xfrm>
            <a:off x="135955" y="2932111"/>
            <a:ext cx="2161727" cy="2160000"/>
            <a:chOff x="1720" y="1835"/>
            <a:chExt cx="1253" cy="1252"/>
          </a:xfrm>
        </p:grpSpPr>
        <p:sp>
          <p:nvSpPr>
            <p:cNvPr id="39" name="AutoShape 10">
              <a:extLst>
                <a:ext uri="{FF2B5EF4-FFF2-40B4-BE49-F238E27FC236}">
                  <a16:creationId xmlns:a16="http://schemas.microsoft.com/office/drawing/2014/main" xmlns="" id="{7B701403-7F66-93FD-8F50-A85E680EAC99}"/>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 name="Freeform 12">
              <a:extLst>
                <a:ext uri="{FF2B5EF4-FFF2-40B4-BE49-F238E27FC236}">
                  <a16:creationId xmlns:a16="http://schemas.microsoft.com/office/drawing/2014/main" xmlns="" id="{2C723704-3C24-092E-E0D7-DD5533DCE0F8}"/>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1" name="Freeform 13">
              <a:extLst>
                <a:ext uri="{FF2B5EF4-FFF2-40B4-BE49-F238E27FC236}">
                  <a16:creationId xmlns:a16="http://schemas.microsoft.com/office/drawing/2014/main" xmlns="" id="{E552E5E4-A131-E945-A2C6-724F991CB798}"/>
                </a:ext>
              </a:extLst>
            </p:cNvPr>
            <p:cNvSpPr>
              <a:spLocks noChangeAspect="1"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2" name="Group 4">
            <a:extLst>
              <a:ext uri="{FF2B5EF4-FFF2-40B4-BE49-F238E27FC236}">
                <a16:creationId xmlns:a16="http://schemas.microsoft.com/office/drawing/2014/main" xmlns="" id="{8360A02C-CB7E-D46E-5E90-D8CD446F431F}"/>
              </a:ext>
            </a:extLst>
          </p:cNvPr>
          <p:cNvGrpSpPr>
            <a:grpSpLocks noChangeAspect="1"/>
          </p:cNvGrpSpPr>
          <p:nvPr userDrawn="1"/>
        </p:nvGrpSpPr>
        <p:grpSpPr bwMode="auto">
          <a:xfrm>
            <a:off x="5162550" y="4986338"/>
            <a:ext cx="1866900" cy="1625600"/>
            <a:chOff x="3252" y="3141"/>
            <a:chExt cx="1176" cy="1024"/>
          </a:xfrm>
        </p:grpSpPr>
        <p:sp>
          <p:nvSpPr>
            <p:cNvPr id="3" name="AutoShape 3">
              <a:extLst>
                <a:ext uri="{FF2B5EF4-FFF2-40B4-BE49-F238E27FC236}">
                  <a16:creationId xmlns:a16="http://schemas.microsoft.com/office/drawing/2014/main" xmlns="" id="{3DEBD16A-D37B-E95C-21B4-FC855993F4CC}"/>
                </a:ext>
              </a:extLst>
            </p:cNvPr>
            <p:cNvSpPr>
              <a:spLocks noChangeAspect="1" noChangeArrowheads="1" noTextEdit="1"/>
            </p:cNvSpPr>
            <p:nvPr userDrawn="1"/>
          </p:nvSpPr>
          <p:spPr bwMode="auto">
            <a:xfrm>
              <a:off x="3252" y="3141"/>
              <a:ext cx="1176" cy="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 name="Freeform 5">
              <a:extLst>
                <a:ext uri="{FF2B5EF4-FFF2-40B4-BE49-F238E27FC236}">
                  <a16:creationId xmlns:a16="http://schemas.microsoft.com/office/drawing/2014/main" xmlns="" id="{80130735-FEF1-6DC4-7B95-DFCE3EBC625E}"/>
                </a:ext>
              </a:extLst>
            </p:cNvPr>
            <p:cNvSpPr>
              <a:spLocks/>
            </p:cNvSpPr>
            <p:nvPr userDrawn="1"/>
          </p:nvSpPr>
          <p:spPr bwMode="auto">
            <a:xfrm>
              <a:off x="3389" y="4004"/>
              <a:ext cx="902" cy="149"/>
            </a:xfrm>
            <a:custGeom>
              <a:avLst/>
              <a:gdLst>
                <a:gd name="T0" fmla="*/ 83 w 1913"/>
                <a:gd name="T1" fmla="*/ 349 h 349"/>
                <a:gd name="T2" fmla="*/ 83 w 1913"/>
                <a:gd name="T3" fmla="*/ 349 h 349"/>
                <a:gd name="T4" fmla="*/ 0 w 1913"/>
                <a:gd name="T5" fmla="*/ 265 h 349"/>
                <a:gd name="T6" fmla="*/ 0 w 1913"/>
                <a:gd name="T7" fmla="*/ 83 h 349"/>
                <a:gd name="T8" fmla="*/ 83 w 1913"/>
                <a:gd name="T9" fmla="*/ 0 h 349"/>
                <a:gd name="T10" fmla="*/ 1829 w 1913"/>
                <a:gd name="T11" fmla="*/ 0 h 349"/>
                <a:gd name="T12" fmla="*/ 1913 w 1913"/>
                <a:gd name="T13" fmla="*/ 83 h 349"/>
                <a:gd name="T14" fmla="*/ 1913 w 1913"/>
                <a:gd name="T15" fmla="*/ 265 h 349"/>
                <a:gd name="T16" fmla="*/ 1829 w 1913"/>
                <a:gd name="T17" fmla="*/ 349 h 349"/>
                <a:gd name="T18" fmla="*/ 83 w 1913"/>
                <a:gd name="T19" fmla="*/ 349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13" h="349">
                  <a:moveTo>
                    <a:pt x="83" y="349"/>
                  </a:moveTo>
                  <a:lnTo>
                    <a:pt x="83" y="349"/>
                  </a:lnTo>
                  <a:cubicBezTo>
                    <a:pt x="37" y="349"/>
                    <a:pt x="0" y="311"/>
                    <a:pt x="0" y="265"/>
                  </a:cubicBezTo>
                  <a:lnTo>
                    <a:pt x="0" y="83"/>
                  </a:lnTo>
                  <a:cubicBezTo>
                    <a:pt x="0" y="37"/>
                    <a:pt x="37" y="0"/>
                    <a:pt x="83" y="0"/>
                  </a:cubicBezTo>
                  <a:lnTo>
                    <a:pt x="1829" y="0"/>
                  </a:lnTo>
                  <a:cubicBezTo>
                    <a:pt x="1875" y="0"/>
                    <a:pt x="1913" y="37"/>
                    <a:pt x="1913" y="83"/>
                  </a:cubicBezTo>
                  <a:lnTo>
                    <a:pt x="1913" y="265"/>
                  </a:lnTo>
                  <a:cubicBezTo>
                    <a:pt x="1913" y="311"/>
                    <a:pt x="1875" y="349"/>
                    <a:pt x="1829" y="349"/>
                  </a:cubicBezTo>
                  <a:lnTo>
                    <a:pt x="83" y="349"/>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 name="Freeform 6">
              <a:extLst>
                <a:ext uri="{FF2B5EF4-FFF2-40B4-BE49-F238E27FC236}">
                  <a16:creationId xmlns:a16="http://schemas.microsoft.com/office/drawing/2014/main" xmlns="" id="{C2630D5B-8DBE-D04E-C2BB-3A7250FD01C2}"/>
                </a:ext>
              </a:extLst>
            </p:cNvPr>
            <p:cNvSpPr>
              <a:spLocks noEditPoints="1"/>
            </p:cNvSpPr>
            <p:nvPr userDrawn="1"/>
          </p:nvSpPr>
          <p:spPr bwMode="auto">
            <a:xfrm>
              <a:off x="3365" y="3987"/>
              <a:ext cx="959" cy="159"/>
            </a:xfrm>
            <a:custGeom>
              <a:avLst/>
              <a:gdLst>
                <a:gd name="T0" fmla="*/ 1849 w 1953"/>
                <a:gd name="T1" fmla="*/ 0 h 388"/>
                <a:gd name="T2" fmla="*/ 1849 w 1953"/>
                <a:gd name="T3" fmla="*/ 0 h 388"/>
                <a:gd name="T4" fmla="*/ 103 w 1953"/>
                <a:gd name="T5" fmla="*/ 0 h 388"/>
                <a:gd name="T6" fmla="*/ 0 w 1953"/>
                <a:gd name="T7" fmla="*/ 103 h 388"/>
                <a:gd name="T8" fmla="*/ 0 w 1953"/>
                <a:gd name="T9" fmla="*/ 285 h 388"/>
                <a:gd name="T10" fmla="*/ 103 w 1953"/>
                <a:gd name="T11" fmla="*/ 388 h 388"/>
                <a:gd name="T12" fmla="*/ 1849 w 1953"/>
                <a:gd name="T13" fmla="*/ 388 h 388"/>
                <a:gd name="T14" fmla="*/ 1953 w 1953"/>
                <a:gd name="T15" fmla="*/ 285 h 388"/>
                <a:gd name="T16" fmla="*/ 1953 w 1953"/>
                <a:gd name="T17" fmla="*/ 103 h 388"/>
                <a:gd name="T18" fmla="*/ 1849 w 1953"/>
                <a:gd name="T19" fmla="*/ 0 h 388"/>
                <a:gd name="T20" fmla="*/ 1849 w 1953"/>
                <a:gd name="T21" fmla="*/ 40 h 388"/>
                <a:gd name="T22" fmla="*/ 1849 w 1953"/>
                <a:gd name="T23" fmla="*/ 40 h 388"/>
                <a:gd name="T24" fmla="*/ 1913 w 1953"/>
                <a:gd name="T25" fmla="*/ 103 h 388"/>
                <a:gd name="T26" fmla="*/ 1913 w 1953"/>
                <a:gd name="T27" fmla="*/ 285 h 388"/>
                <a:gd name="T28" fmla="*/ 1849 w 1953"/>
                <a:gd name="T29" fmla="*/ 348 h 388"/>
                <a:gd name="T30" fmla="*/ 103 w 1953"/>
                <a:gd name="T31" fmla="*/ 348 h 388"/>
                <a:gd name="T32" fmla="*/ 39 w 1953"/>
                <a:gd name="T33" fmla="*/ 285 h 388"/>
                <a:gd name="T34" fmla="*/ 39 w 1953"/>
                <a:gd name="T35" fmla="*/ 103 h 388"/>
                <a:gd name="T36" fmla="*/ 103 w 1953"/>
                <a:gd name="T37" fmla="*/ 40 h 388"/>
                <a:gd name="T38" fmla="*/ 1849 w 1953"/>
                <a:gd name="T39" fmla="*/ 4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53" h="388">
                  <a:moveTo>
                    <a:pt x="1849" y="0"/>
                  </a:moveTo>
                  <a:lnTo>
                    <a:pt x="1849" y="0"/>
                  </a:lnTo>
                  <a:lnTo>
                    <a:pt x="103" y="0"/>
                  </a:lnTo>
                  <a:cubicBezTo>
                    <a:pt x="46" y="0"/>
                    <a:pt x="0" y="46"/>
                    <a:pt x="0" y="103"/>
                  </a:cubicBezTo>
                  <a:lnTo>
                    <a:pt x="0" y="285"/>
                  </a:lnTo>
                  <a:cubicBezTo>
                    <a:pt x="0" y="342"/>
                    <a:pt x="46" y="388"/>
                    <a:pt x="103" y="388"/>
                  </a:cubicBezTo>
                  <a:lnTo>
                    <a:pt x="1849" y="388"/>
                  </a:lnTo>
                  <a:cubicBezTo>
                    <a:pt x="1906" y="388"/>
                    <a:pt x="1953" y="342"/>
                    <a:pt x="1953" y="285"/>
                  </a:cubicBezTo>
                  <a:lnTo>
                    <a:pt x="1953" y="103"/>
                  </a:lnTo>
                  <a:cubicBezTo>
                    <a:pt x="1953" y="46"/>
                    <a:pt x="1906" y="0"/>
                    <a:pt x="1849" y="0"/>
                  </a:cubicBezTo>
                  <a:close/>
                  <a:moveTo>
                    <a:pt x="1849" y="40"/>
                  </a:moveTo>
                  <a:lnTo>
                    <a:pt x="1849" y="40"/>
                  </a:lnTo>
                  <a:cubicBezTo>
                    <a:pt x="1884" y="40"/>
                    <a:pt x="1913" y="68"/>
                    <a:pt x="1913" y="103"/>
                  </a:cubicBezTo>
                  <a:lnTo>
                    <a:pt x="1913" y="285"/>
                  </a:lnTo>
                  <a:cubicBezTo>
                    <a:pt x="1913" y="320"/>
                    <a:pt x="1884" y="348"/>
                    <a:pt x="1849" y="348"/>
                  </a:cubicBezTo>
                  <a:lnTo>
                    <a:pt x="103" y="348"/>
                  </a:lnTo>
                  <a:cubicBezTo>
                    <a:pt x="68" y="348"/>
                    <a:pt x="39" y="320"/>
                    <a:pt x="39" y="285"/>
                  </a:cubicBezTo>
                  <a:lnTo>
                    <a:pt x="39" y="103"/>
                  </a:lnTo>
                  <a:cubicBezTo>
                    <a:pt x="39" y="68"/>
                    <a:pt x="68" y="40"/>
                    <a:pt x="103" y="40"/>
                  </a:cubicBezTo>
                  <a:lnTo>
                    <a:pt x="1849" y="40"/>
                  </a:lnTo>
                  <a:close/>
                </a:path>
              </a:pathLst>
            </a:custGeom>
            <a:solidFill>
              <a:srgbClr val="C9BF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val="273916921"/>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pic>
        <p:nvPicPr>
          <p:cNvPr id="5" name="Picture 4">
            <a:hlinkClick r:id="" action="ppaction://hlinkshowjump?jump=firstslide"/>
            <a:extLst>
              <a:ext uri="{FF2B5EF4-FFF2-40B4-BE49-F238E27FC236}">
                <a16:creationId xmlns:a16="http://schemas.microsoft.com/office/drawing/2014/main" xmlns="" id="{463ED861-2009-804A-DA63-25067E1265EF}"/>
              </a:ext>
            </a:extLst>
          </p:cNvPr>
          <p:cNvPicPr>
            <a:picLocks noChangeAspect="1"/>
          </p:cNvPicPr>
          <p:nvPr userDrawn="1"/>
        </p:nvPicPr>
        <p:blipFill>
          <a:blip r:embed="rId14"/>
          <a:stretch>
            <a:fillRect/>
          </a:stretch>
        </p:blipFill>
        <p:spPr>
          <a:xfrm>
            <a:off x="11416375" y="2263000"/>
            <a:ext cx="213360" cy="213360"/>
          </a:xfrm>
          <a:prstGeom prst="rect">
            <a:avLst/>
          </a:prstGeom>
        </p:spPr>
      </p:pic>
      <p:pic>
        <p:nvPicPr>
          <p:cNvPr id="16" name="Picture 15">
            <a:hlinkClick r:id="" action="ppaction://hlinkshowjump?jump=nextslide"/>
            <a:extLst>
              <a:ext uri="{FF2B5EF4-FFF2-40B4-BE49-F238E27FC236}">
                <a16:creationId xmlns:a16="http://schemas.microsoft.com/office/drawing/2014/main" xmlns="" id="{47858BCE-D687-37FC-2353-137131A1CA8F}"/>
              </a:ext>
            </a:extLst>
          </p:cNvPr>
          <p:cNvPicPr>
            <a:picLocks noChangeAspect="1"/>
          </p:cNvPicPr>
          <p:nvPr userDrawn="1"/>
        </p:nvPicPr>
        <p:blipFill>
          <a:blip r:embed="rId15"/>
          <a:stretch>
            <a:fillRect/>
          </a:stretch>
        </p:blipFill>
        <p:spPr>
          <a:xfrm>
            <a:off x="11629735" y="4211192"/>
            <a:ext cx="209550" cy="209550"/>
          </a:xfrm>
          <a:prstGeom prst="rect">
            <a:avLst/>
          </a:prstGeom>
        </p:spPr>
      </p:pic>
      <p:pic>
        <p:nvPicPr>
          <p:cNvPr id="17" name="Picture 16">
            <a:hlinkClick r:id="" action="ppaction://hlinkshowjump?jump=previousslide"/>
            <a:extLst>
              <a:ext uri="{FF2B5EF4-FFF2-40B4-BE49-F238E27FC236}">
                <a16:creationId xmlns:a16="http://schemas.microsoft.com/office/drawing/2014/main" xmlns="" id="{DED5D67C-73FB-63AA-8125-DF08EED1312D}"/>
              </a:ext>
            </a:extLst>
          </p:cNvPr>
          <p:cNvPicPr>
            <a:picLocks noChangeAspect="1"/>
          </p:cNvPicPr>
          <p:nvPr userDrawn="1"/>
        </p:nvPicPr>
        <p:blipFill>
          <a:blip r:embed="rId16"/>
          <a:stretch>
            <a:fillRect/>
          </a:stretch>
        </p:blipFill>
        <p:spPr>
          <a:xfrm>
            <a:off x="11206825" y="4216497"/>
            <a:ext cx="209550" cy="209550"/>
          </a:xfrm>
          <a:prstGeom prst="rect">
            <a:avLst/>
          </a:prstGeom>
        </p:spPr>
      </p:pic>
      <p:grpSp>
        <p:nvGrpSpPr>
          <p:cNvPr id="4" name="Group 4">
            <a:extLst>
              <a:ext uri="{FF2B5EF4-FFF2-40B4-BE49-F238E27FC236}">
                <a16:creationId xmlns:a16="http://schemas.microsoft.com/office/drawing/2014/main" xmlns="" id="{AF3CB3B6-1731-A92A-A437-14AAD8686074}"/>
              </a:ext>
            </a:extLst>
          </p:cNvPr>
          <p:cNvGrpSpPr>
            <a:grpSpLocks noChangeAspect="1"/>
          </p:cNvGrpSpPr>
          <p:nvPr userDrawn="1"/>
        </p:nvGrpSpPr>
        <p:grpSpPr bwMode="auto">
          <a:xfrm>
            <a:off x="11020425" y="5402263"/>
            <a:ext cx="1003300" cy="1214437"/>
            <a:chOff x="6942" y="3403"/>
            <a:chExt cx="632" cy="765"/>
          </a:xfrm>
        </p:grpSpPr>
        <p:sp>
          <p:nvSpPr>
            <p:cNvPr id="9" name="AutoShape 3">
              <a:extLst>
                <a:ext uri="{FF2B5EF4-FFF2-40B4-BE49-F238E27FC236}">
                  <a16:creationId xmlns:a16="http://schemas.microsoft.com/office/drawing/2014/main" xmlns="" id="{DCBF34F5-26D5-0C9F-4A67-C6C86967111A}"/>
                </a:ext>
              </a:extLst>
            </p:cNvPr>
            <p:cNvSpPr>
              <a:spLocks noChangeAspect="1" noChangeArrowheads="1" noTextEdit="1"/>
            </p:cNvSpPr>
            <p:nvPr userDrawn="1"/>
          </p:nvSpPr>
          <p:spPr bwMode="auto">
            <a:xfrm>
              <a:off x="6942" y="3403"/>
              <a:ext cx="632" cy="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5">
              <a:extLst>
                <a:ext uri="{FF2B5EF4-FFF2-40B4-BE49-F238E27FC236}">
                  <a16:creationId xmlns:a16="http://schemas.microsoft.com/office/drawing/2014/main" xmlns="" id="{A8D6E367-F762-73DB-6DE5-1113BEFE9116}"/>
                </a:ext>
              </a:extLst>
            </p:cNvPr>
            <p:cNvSpPr>
              <a:spLocks/>
            </p:cNvSpPr>
            <p:nvPr userDrawn="1"/>
          </p:nvSpPr>
          <p:spPr bwMode="auto">
            <a:xfrm>
              <a:off x="6949" y="4028"/>
              <a:ext cx="621" cy="133"/>
            </a:xfrm>
            <a:custGeom>
              <a:avLst/>
              <a:gdLst>
                <a:gd name="T0" fmla="*/ 83 w 1849"/>
                <a:gd name="T1" fmla="*/ 397 h 397"/>
                <a:gd name="T2" fmla="*/ 83 w 1849"/>
                <a:gd name="T3" fmla="*/ 397 h 397"/>
                <a:gd name="T4" fmla="*/ 0 w 1849"/>
                <a:gd name="T5" fmla="*/ 313 h 397"/>
                <a:gd name="T6" fmla="*/ 0 w 1849"/>
                <a:gd name="T7" fmla="*/ 83 h 397"/>
                <a:gd name="T8" fmla="*/ 83 w 1849"/>
                <a:gd name="T9" fmla="*/ 0 h 397"/>
                <a:gd name="T10" fmla="*/ 1766 w 1849"/>
                <a:gd name="T11" fmla="*/ 0 h 397"/>
                <a:gd name="T12" fmla="*/ 1849 w 1849"/>
                <a:gd name="T13" fmla="*/ 83 h 397"/>
                <a:gd name="T14" fmla="*/ 1849 w 1849"/>
                <a:gd name="T15" fmla="*/ 313 h 397"/>
                <a:gd name="T16" fmla="*/ 1766 w 1849"/>
                <a:gd name="T17" fmla="*/ 397 h 397"/>
                <a:gd name="T18" fmla="*/ 83 w 1849"/>
                <a:gd name="T19" fmla="*/ 397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397">
                  <a:moveTo>
                    <a:pt x="83" y="397"/>
                  </a:moveTo>
                  <a:lnTo>
                    <a:pt x="83" y="397"/>
                  </a:lnTo>
                  <a:cubicBezTo>
                    <a:pt x="37" y="397"/>
                    <a:pt x="0" y="359"/>
                    <a:pt x="0" y="313"/>
                  </a:cubicBezTo>
                  <a:lnTo>
                    <a:pt x="0" y="83"/>
                  </a:lnTo>
                  <a:cubicBezTo>
                    <a:pt x="0" y="37"/>
                    <a:pt x="37" y="0"/>
                    <a:pt x="83" y="0"/>
                  </a:cubicBezTo>
                  <a:lnTo>
                    <a:pt x="1766" y="0"/>
                  </a:lnTo>
                  <a:cubicBezTo>
                    <a:pt x="1812" y="0"/>
                    <a:pt x="1849" y="37"/>
                    <a:pt x="1849" y="83"/>
                  </a:cubicBezTo>
                  <a:lnTo>
                    <a:pt x="1849" y="313"/>
                  </a:lnTo>
                  <a:cubicBezTo>
                    <a:pt x="1849" y="359"/>
                    <a:pt x="1812" y="397"/>
                    <a:pt x="1766" y="397"/>
                  </a:cubicBezTo>
                  <a:lnTo>
                    <a:pt x="83" y="397"/>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 name="Freeform 6">
              <a:extLst>
                <a:ext uri="{FF2B5EF4-FFF2-40B4-BE49-F238E27FC236}">
                  <a16:creationId xmlns:a16="http://schemas.microsoft.com/office/drawing/2014/main" xmlns="" id="{20A87382-F3C6-C43A-60BB-A3CDE8623C03}"/>
                </a:ext>
              </a:extLst>
            </p:cNvPr>
            <p:cNvSpPr>
              <a:spLocks noEditPoints="1"/>
            </p:cNvSpPr>
            <p:nvPr userDrawn="1"/>
          </p:nvSpPr>
          <p:spPr bwMode="auto">
            <a:xfrm>
              <a:off x="6942" y="4022"/>
              <a:ext cx="635" cy="146"/>
            </a:xfrm>
            <a:custGeom>
              <a:avLst/>
              <a:gdLst>
                <a:gd name="T0" fmla="*/ 1786 w 1889"/>
                <a:gd name="T1" fmla="*/ 0 h 436"/>
                <a:gd name="T2" fmla="*/ 1786 w 1889"/>
                <a:gd name="T3" fmla="*/ 0 h 436"/>
                <a:gd name="T4" fmla="*/ 103 w 1889"/>
                <a:gd name="T5" fmla="*/ 0 h 436"/>
                <a:gd name="T6" fmla="*/ 0 w 1889"/>
                <a:gd name="T7" fmla="*/ 103 h 436"/>
                <a:gd name="T8" fmla="*/ 0 w 1889"/>
                <a:gd name="T9" fmla="*/ 333 h 436"/>
                <a:gd name="T10" fmla="*/ 103 w 1889"/>
                <a:gd name="T11" fmla="*/ 436 h 436"/>
                <a:gd name="T12" fmla="*/ 1786 w 1889"/>
                <a:gd name="T13" fmla="*/ 436 h 436"/>
                <a:gd name="T14" fmla="*/ 1889 w 1889"/>
                <a:gd name="T15" fmla="*/ 333 h 436"/>
                <a:gd name="T16" fmla="*/ 1889 w 1889"/>
                <a:gd name="T17" fmla="*/ 103 h 436"/>
                <a:gd name="T18" fmla="*/ 1786 w 1889"/>
                <a:gd name="T19" fmla="*/ 0 h 436"/>
                <a:gd name="T20" fmla="*/ 1786 w 1889"/>
                <a:gd name="T21" fmla="*/ 40 h 436"/>
                <a:gd name="T22" fmla="*/ 1786 w 1889"/>
                <a:gd name="T23" fmla="*/ 40 h 436"/>
                <a:gd name="T24" fmla="*/ 1849 w 1889"/>
                <a:gd name="T25" fmla="*/ 103 h 436"/>
                <a:gd name="T26" fmla="*/ 1849 w 1889"/>
                <a:gd name="T27" fmla="*/ 333 h 436"/>
                <a:gd name="T28" fmla="*/ 1786 w 1889"/>
                <a:gd name="T29" fmla="*/ 396 h 436"/>
                <a:gd name="T30" fmla="*/ 103 w 1889"/>
                <a:gd name="T31" fmla="*/ 396 h 436"/>
                <a:gd name="T32" fmla="*/ 39 w 1889"/>
                <a:gd name="T33" fmla="*/ 333 h 436"/>
                <a:gd name="T34" fmla="*/ 39 w 1889"/>
                <a:gd name="T35" fmla="*/ 103 h 436"/>
                <a:gd name="T36" fmla="*/ 103 w 1889"/>
                <a:gd name="T37" fmla="*/ 40 h 436"/>
                <a:gd name="T38" fmla="*/ 1786 w 1889"/>
                <a:gd name="T39" fmla="*/ 40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436">
                  <a:moveTo>
                    <a:pt x="1786" y="0"/>
                  </a:moveTo>
                  <a:lnTo>
                    <a:pt x="1786" y="0"/>
                  </a:lnTo>
                  <a:lnTo>
                    <a:pt x="103" y="0"/>
                  </a:lnTo>
                  <a:cubicBezTo>
                    <a:pt x="46" y="0"/>
                    <a:pt x="0" y="46"/>
                    <a:pt x="0" y="103"/>
                  </a:cubicBezTo>
                  <a:lnTo>
                    <a:pt x="0" y="333"/>
                  </a:lnTo>
                  <a:cubicBezTo>
                    <a:pt x="0" y="390"/>
                    <a:pt x="46" y="436"/>
                    <a:pt x="103" y="436"/>
                  </a:cubicBezTo>
                  <a:lnTo>
                    <a:pt x="1786" y="436"/>
                  </a:lnTo>
                  <a:cubicBezTo>
                    <a:pt x="1843" y="436"/>
                    <a:pt x="1889" y="390"/>
                    <a:pt x="1889" y="333"/>
                  </a:cubicBezTo>
                  <a:lnTo>
                    <a:pt x="1889" y="103"/>
                  </a:lnTo>
                  <a:cubicBezTo>
                    <a:pt x="1889" y="46"/>
                    <a:pt x="1843" y="0"/>
                    <a:pt x="1786" y="0"/>
                  </a:cubicBezTo>
                  <a:close/>
                  <a:moveTo>
                    <a:pt x="1786" y="40"/>
                  </a:moveTo>
                  <a:lnTo>
                    <a:pt x="1786" y="40"/>
                  </a:lnTo>
                  <a:cubicBezTo>
                    <a:pt x="1821" y="40"/>
                    <a:pt x="1849" y="68"/>
                    <a:pt x="1849" y="103"/>
                  </a:cubicBezTo>
                  <a:lnTo>
                    <a:pt x="1849" y="333"/>
                  </a:lnTo>
                  <a:cubicBezTo>
                    <a:pt x="1849" y="368"/>
                    <a:pt x="1821" y="396"/>
                    <a:pt x="1786" y="396"/>
                  </a:cubicBezTo>
                  <a:lnTo>
                    <a:pt x="103" y="396"/>
                  </a:lnTo>
                  <a:cubicBezTo>
                    <a:pt x="68" y="396"/>
                    <a:pt x="39" y="368"/>
                    <a:pt x="39" y="333"/>
                  </a:cubicBezTo>
                  <a:lnTo>
                    <a:pt x="39" y="103"/>
                  </a:lnTo>
                  <a:cubicBezTo>
                    <a:pt x="39" y="68"/>
                    <a:pt x="68" y="40"/>
                    <a:pt x="103" y="40"/>
                  </a:cubicBezTo>
                  <a:lnTo>
                    <a:pt x="1786" y="40"/>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 name="Freeform 7">
              <a:extLst>
                <a:ext uri="{FF2B5EF4-FFF2-40B4-BE49-F238E27FC236}">
                  <a16:creationId xmlns:a16="http://schemas.microsoft.com/office/drawing/2014/main" xmlns="" id="{E0703B6A-5FF7-015E-042D-8745E72315F5}"/>
                </a:ext>
              </a:extLst>
            </p:cNvPr>
            <p:cNvSpPr>
              <a:spLocks/>
            </p:cNvSpPr>
            <p:nvPr userDrawn="1"/>
          </p:nvSpPr>
          <p:spPr bwMode="auto">
            <a:xfrm>
              <a:off x="7000" y="3407"/>
              <a:ext cx="518" cy="516"/>
            </a:xfrm>
            <a:custGeom>
              <a:avLst/>
              <a:gdLst>
                <a:gd name="T0" fmla="*/ 143 w 1542"/>
                <a:gd name="T1" fmla="*/ 1542 h 1542"/>
                <a:gd name="T2" fmla="*/ 143 w 1542"/>
                <a:gd name="T3" fmla="*/ 1542 h 1542"/>
                <a:gd name="T4" fmla="*/ 0 w 1542"/>
                <a:gd name="T5" fmla="*/ 1400 h 1542"/>
                <a:gd name="T6" fmla="*/ 0 w 1542"/>
                <a:gd name="T7" fmla="*/ 142 h 1542"/>
                <a:gd name="T8" fmla="*/ 143 w 1542"/>
                <a:gd name="T9" fmla="*/ 0 h 1542"/>
                <a:gd name="T10" fmla="*/ 1400 w 1542"/>
                <a:gd name="T11" fmla="*/ 0 h 1542"/>
                <a:gd name="T12" fmla="*/ 1542 w 1542"/>
                <a:gd name="T13" fmla="*/ 142 h 1542"/>
                <a:gd name="T14" fmla="*/ 1542 w 1542"/>
                <a:gd name="T15" fmla="*/ 1400 h 1542"/>
                <a:gd name="T16" fmla="*/ 1400 w 1542"/>
                <a:gd name="T17" fmla="*/ 1542 h 1542"/>
                <a:gd name="T18" fmla="*/ 143 w 1542"/>
                <a:gd name="T19" fmla="*/ 1542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2" h="1542">
                  <a:moveTo>
                    <a:pt x="143" y="1542"/>
                  </a:moveTo>
                  <a:lnTo>
                    <a:pt x="143" y="1542"/>
                  </a:lnTo>
                  <a:cubicBezTo>
                    <a:pt x="64" y="1542"/>
                    <a:pt x="0" y="1478"/>
                    <a:pt x="0" y="1400"/>
                  </a:cubicBezTo>
                  <a:lnTo>
                    <a:pt x="0" y="142"/>
                  </a:lnTo>
                  <a:cubicBezTo>
                    <a:pt x="0" y="64"/>
                    <a:pt x="64" y="0"/>
                    <a:pt x="143" y="0"/>
                  </a:cubicBezTo>
                  <a:lnTo>
                    <a:pt x="1400" y="0"/>
                  </a:lnTo>
                  <a:cubicBezTo>
                    <a:pt x="1478" y="0"/>
                    <a:pt x="1542" y="64"/>
                    <a:pt x="1542" y="142"/>
                  </a:cubicBezTo>
                  <a:lnTo>
                    <a:pt x="1542" y="1400"/>
                  </a:lnTo>
                  <a:cubicBezTo>
                    <a:pt x="1542" y="1478"/>
                    <a:pt x="1478" y="1542"/>
                    <a:pt x="1400" y="1542"/>
                  </a:cubicBezTo>
                  <a:lnTo>
                    <a:pt x="143" y="1542"/>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Freeform 8">
              <a:extLst>
                <a:ext uri="{FF2B5EF4-FFF2-40B4-BE49-F238E27FC236}">
                  <a16:creationId xmlns:a16="http://schemas.microsoft.com/office/drawing/2014/main" xmlns="" id="{3BE2A276-C0BA-CB2E-3892-CD4085802060}"/>
                </a:ext>
              </a:extLst>
            </p:cNvPr>
            <p:cNvSpPr>
              <a:spLocks noEditPoints="1"/>
            </p:cNvSpPr>
            <p:nvPr userDrawn="1"/>
          </p:nvSpPr>
          <p:spPr bwMode="auto">
            <a:xfrm>
              <a:off x="6993" y="3400"/>
              <a:ext cx="532" cy="530"/>
            </a:xfrm>
            <a:custGeom>
              <a:avLst/>
              <a:gdLst>
                <a:gd name="T0" fmla="*/ 1420 w 1582"/>
                <a:gd name="T1" fmla="*/ 0 h 1581"/>
                <a:gd name="T2" fmla="*/ 1420 w 1582"/>
                <a:gd name="T3" fmla="*/ 0 h 1581"/>
                <a:gd name="T4" fmla="*/ 163 w 1582"/>
                <a:gd name="T5" fmla="*/ 0 h 1581"/>
                <a:gd name="T6" fmla="*/ 0 w 1582"/>
                <a:gd name="T7" fmla="*/ 161 h 1581"/>
                <a:gd name="T8" fmla="*/ 0 w 1582"/>
                <a:gd name="T9" fmla="*/ 1419 h 1581"/>
                <a:gd name="T10" fmla="*/ 163 w 1582"/>
                <a:gd name="T11" fmla="*/ 1581 h 1581"/>
                <a:gd name="T12" fmla="*/ 1420 w 1582"/>
                <a:gd name="T13" fmla="*/ 1581 h 1581"/>
                <a:gd name="T14" fmla="*/ 1582 w 1582"/>
                <a:gd name="T15" fmla="*/ 1419 h 1581"/>
                <a:gd name="T16" fmla="*/ 1582 w 1582"/>
                <a:gd name="T17" fmla="*/ 161 h 1581"/>
                <a:gd name="T18" fmla="*/ 1420 w 1582"/>
                <a:gd name="T19" fmla="*/ 0 h 1581"/>
                <a:gd name="T20" fmla="*/ 1420 w 1582"/>
                <a:gd name="T21" fmla="*/ 39 h 1581"/>
                <a:gd name="T22" fmla="*/ 1420 w 1582"/>
                <a:gd name="T23" fmla="*/ 39 h 1581"/>
                <a:gd name="T24" fmla="*/ 1542 w 1582"/>
                <a:gd name="T25" fmla="*/ 161 h 1581"/>
                <a:gd name="T26" fmla="*/ 1542 w 1582"/>
                <a:gd name="T27" fmla="*/ 1419 h 1581"/>
                <a:gd name="T28" fmla="*/ 1420 w 1582"/>
                <a:gd name="T29" fmla="*/ 1541 h 1581"/>
                <a:gd name="T30" fmla="*/ 163 w 1582"/>
                <a:gd name="T31" fmla="*/ 1541 h 1581"/>
                <a:gd name="T32" fmla="*/ 40 w 1582"/>
                <a:gd name="T33" fmla="*/ 1419 h 1581"/>
                <a:gd name="T34" fmla="*/ 40 w 1582"/>
                <a:gd name="T35" fmla="*/ 161 h 1581"/>
                <a:gd name="T36" fmla="*/ 163 w 1582"/>
                <a:gd name="T37" fmla="*/ 39 h 1581"/>
                <a:gd name="T38" fmla="*/ 1420 w 1582"/>
                <a:gd name="T39" fmla="*/ 39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2" h="1581">
                  <a:moveTo>
                    <a:pt x="1420" y="0"/>
                  </a:moveTo>
                  <a:lnTo>
                    <a:pt x="1420" y="0"/>
                  </a:lnTo>
                  <a:lnTo>
                    <a:pt x="163" y="0"/>
                  </a:lnTo>
                  <a:cubicBezTo>
                    <a:pt x="73" y="0"/>
                    <a:pt x="0" y="72"/>
                    <a:pt x="0" y="161"/>
                  </a:cubicBezTo>
                  <a:lnTo>
                    <a:pt x="0" y="1419"/>
                  </a:lnTo>
                  <a:cubicBezTo>
                    <a:pt x="0" y="1508"/>
                    <a:pt x="73" y="1581"/>
                    <a:pt x="163" y="1581"/>
                  </a:cubicBezTo>
                  <a:lnTo>
                    <a:pt x="1420" y="1581"/>
                  </a:lnTo>
                  <a:cubicBezTo>
                    <a:pt x="1509" y="1581"/>
                    <a:pt x="1582" y="1508"/>
                    <a:pt x="1582" y="1419"/>
                  </a:cubicBezTo>
                  <a:lnTo>
                    <a:pt x="1582" y="161"/>
                  </a:lnTo>
                  <a:cubicBezTo>
                    <a:pt x="1582" y="72"/>
                    <a:pt x="1509" y="0"/>
                    <a:pt x="1420" y="0"/>
                  </a:cubicBezTo>
                  <a:close/>
                  <a:moveTo>
                    <a:pt x="1420" y="39"/>
                  </a:moveTo>
                  <a:lnTo>
                    <a:pt x="1420" y="39"/>
                  </a:lnTo>
                  <a:cubicBezTo>
                    <a:pt x="1487" y="39"/>
                    <a:pt x="1542" y="94"/>
                    <a:pt x="1542" y="161"/>
                  </a:cubicBezTo>
                  <a:lnTo>
                    <a:pt x="1542" y="1419"/>
                  </a:lnTo>
                  <a:cubicBezTo>
                    <a:pt x="1542" y="1486"/>
                    <a:pt x="1487" y="1541"/>
                    <a:pt x="1420" y="1541"/>
                  </a:cubicBezTo>
                  <a:lnTo>
                    <a:pt x="163" y="1541"/>
                  </a:lnTo>
                  <a:cubicBezTo>
                    <a:pt x="95" y="1541"/>
                    <a:pt x="40" y="1486"/>
                    <a:pt x="40" y="1419"/>
                  </a:cubicBezTo>
                  <a:lnTo>
                    <a:pt x="40" y="161"/>
                  </a:lnTo>
                  <a:cubicBezTo>
                    <a:pt x="40" y="94"/>
                    <a:pt x="95" y="39"/>
                    <a:pt x="163" y="39"/>
                  </a:cubicBezTo>
                  <a:lnTo>
                    <a:pt x="1420" y="39"/>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pic>
        <p:nvPicPr>
          <p:cNvPr id="3" name="Picture 2">
            <a:hlinkClick r:id="rId17" action="ppaction://hlinksldjump"/>
            <a:extLst>
              <a:ext uri="{FF2B5EF4-FFF2-40B4-BE49-F238E27FC236}">
                <a16:creationId xmlns:a16="http://schemas.microsoft.com/office/drawing/2014/main" xmlns="" id="{B1C84D55-A942-9070-D461-6FC27CA0883D}"/>
              </a:ext>
            </a:extLst>
          </p:cNvPr>
          <p:cNvPicPr>
            <a:picLocks noChangeAspect="1"/>
          </p:cNvPicPr>
          <p:nvPr userDrawn="1"/>
        </p:nvPicPr>
        <p:blipFill>
          <a:blip r:embed="rId18"/>
          <a:stretch>
            <a:fillRect/>
          </a:stretch>
        </p:blipFill>
        <p:spPr>
          <a:xfrm>
            <a:off x="11060217" y="2647996"/>
            <a:ext cx="933450" cy="184150"/>
          </a:xfrm>
          <a:prstGeom prst="rect">
            <a:avLst/>
          </a:prstGeom>
        </p:spPr>
      </p:pic>
      <p:pic>
        <p:nvPicPr>
          <p:cNvPr id="7" name="Picture 6">
            <a:hlinkClick r:id="rId19" action="ppaction://hlinksldjump"/>
            <a:extLst>
              <a:ext uri="{FF2B5EF4-FFF2-40B4-BE49-F238E27FC236}">
                <a16:creationId xmlns:a16="http://schemas.microsoft.com/office/drawing/2014/main" xmlns="" id="{1F6FBDA4-4013-5BEA-2835-95646E47ADD9}"/>
              </a:ext>
            </a:extLst>
          </p:cNvPr>
          <p:cNvPicPr>
            <a:picLocks noChangeAspect="1"/>
          </p:cNvPicPr>
          <p:nvPr userDrawn="1"/>
        </p:nvPicPr>
        <p:blipFill>
          <a:blip r:embed="rId20"/>
          <a:stretch>
            <a:fillRect/>
          </a:stretch>
        </p:blipFill>
        <p:spPr>
          <a:xfrm>
            <a:off x="11060217" y="2954826"/>
            <a:ext cx="933450" cy="184150"/>
          </a:xfrm>
          <a:prstGeom prst="rect">
            <a:avLst/>
          </a:prstGeom>
        </p:spPr>
      </p:pic>
      <p:pic>
        <p:nvPicPr>
          <p:cNvPr id="18" name="Picture 17">
            <a:hlinkClick r:id="rId21" action="ppaction://hlinksldjump"/>
            <a:extLst>
              <a:ext uri="{FF2B5EF4-FFF2-40B4-BE49-F238E27FC236}">
                <a16:creationId xmlns:a16="http://schemas.microsoft.com/office/drawing/2014/main" xmlns="" id="{B19F0FF6-70E5-6118-625F-D9C56736541B}"/>
              </a:ext>
            </a:extLst>
          </p:cNvPr>
          <p:cNvPicPr>
            <a:picLocks noChangeAspect="1"/>
          </p:cNvPicPr>
          <p:nvPr userDrawn="1"/>
        </p:nvPicPr>
        <p:blipFill>
          <a:blip r:embed="rId22"/>
          <a:stretch>
            <a:fillRect/>
          </a:stretch>
        </p:blipFill>
        <p:spPr>
          <a:xfrm>
            <a:off x="11060217" y="3261656"/>
            <a:ext cx="933450" cy="184150"/>
          </a:xfrm>
          <a:prstGeom prst="rect">
            <a:avLst/>
          </a:prstGeom>
        </p:spPr>
      </p:pic>
      <p:pic>
        <p:nvPicPr>
          <p:cNvPr id="19" name="Picture 18">
            <a:hlinkClick r:id="rId23" action="ppaction://hlinksldjump"/>
            <a:extLst>
              <a:ext uri="{FF2B5EF4-FFF2-40B4-BE49-F238E27FC236}">
                <a16:creationId xmlns:a16="http://schemas.microsoft.com/office/drawing/2014/main" xmlns="" id="{467F2B49-89D3-0193-0FF9-CFD8A85665CC}"/>
              </a:ext>
            </a:extLst>
          </p:cNvPr>
          <p:cNvPicPr>
            <a:picLocks noChangeAspect="1"/>
          </p:cNvPicPr>
          <p:nvPr userDrawn="1"/>
        </p:nvPicPr>
        <p:blipFill>
          <a:blip r:embed="rId24"/>
          <a:stretch>
            <a:fillRect/>
          </a:stretch>
        </p:blipFill>
        <p:spPr>
          <a:xfrm>
            <a:off x="11060217" y="3568486"/>
            <a:ext cx="933450" cy="184150"/>
          </a:xfrm>
          <a:prstGeom prst="rect">
            <a:avLst/>
          </a:prstGeom>
        </p:spPr>
      </p:pic>
      <p:pic>
        <p:nvPicPr>
          <p:cNvPr id="20" name="Picture 19">
            <a:hlinkClick r:id="rId25" action="ppaction://hlinksldjump"/>
            <a:extLst>
              <a:ext uri="{FF2B5EF4-FFF2-40B4-BE49-F238E27FC236}">
                <a16:creationId xmlns:a16="http://schemas.microsoft.com/office/drawing/2014/main" xmlns="" id="{2C7B1878-B62B-51CE-B862-063FE9E341AC}"/>
              </a:ext>
            </a:extLst>
          </p:cNvPr>
          <p:cNvPicPr>
            <a:picLocks noChangeAspect="1"/>
          </p:cNvPicPr>
          <p:nvPr userDrawn="1"/>
        </p:nvPicPr>
        <p:blipFill>
          <a:blip r:embed="rId26"/>
          <a:stretch>
            <a:fillRect/>
          </a:stretch>
        </p:blipFill>
        <p:spPr>
          <a:xfrm>
            <a:off x="11060217" y="3872988"/>
            <a:ext cx="933450" cy="184150"/>
          </a:xfrm>
          <a:prstGeom prst="rect">
            <a:avLst/>
          </a:prstGeom>
        </p:spPr>
      </p:pic>
    </p:spTree>
    <p:extLst>
      <p:ext uri="{BB962C8B-B14F-4D97-AF65-F5344CB8AC3E}">
        <p14:creationId xmlns:p14="http://schemas.microsoft.com/office/powerpoint/2010/main" val="979918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1F0ECAE0-79BD-21CF-C96D-4DD448C0663E}"/>
              </a:ext>
            </a:extLst>
          </p:cNvPr>
          <p:cNvSpPr txBox="1"/>
          <p:nvPr/>
        </p:nvSpPr>
        <p:spPr>
          <a:xfrm>
            <a:off x="2682932" y="194292"/>
            <a:ext cx="6826135" cy="1631216"/>
          </a:xfrm>
          <a:prstGeom prst="rect">
            <a:avLst/>
          </a:prstGeom>
          <a:noFill/>
        </p:spPr>
        <p:txBody>
          <a:bodyPr wrap="square" rtlCol="0">
            <a:spAutoFit/>
          </a:bodyPr>
          <a:lstStyle/>
          <a:p>
            <a:pPr algn="ctr"/>
            <a:r>
              <a:rPr lang="en-US" b="1" dirty="0">
                <a:solidFill>
                  <a:schemeClr val="bg1"/>
                </a:solidFill>
                <a:latin typeface="Arial" panose="020B0604020202020204" pitchFamily="34" charset="0"/>
                <a:cs typeface="Arial" panose="020B0604020202020204" pitchFamily="34" charset="0"/>
              </a:rPr>
              <a:t>Interagency-Cooperation-Based GNSS Solution to </a:t>
            </a:r>
            <a:r>
              <a:rPr lang="en-US" b="1" dirty="0" smtClean="0">
                <a:solidFill>
                  <a:schemeClr val="bg1"/>
                </a:solidFill>
                <a:latin typeface="Arial" panose="020B0604020202020204" pitchFamily="34" charset="0"/>
                <a:cs typeface="Arial" panose="020B0604020202020204" pitchFamily="34" charset="0"/>
              </a:rPr>
              <a:t>OSI</a:t>
            </a:r>
            <a:endParaRPr lang="x-none" b="1" dirty="0">
              <a:solidFill>
                <a:schemeClr val="bg1"/>
              </a:solidFill>
              <a:latin typeface="Arial" panose="020B0604020202020204" pitchFamily="34" charset="0"/>
              <a:cs typeface="Arial" panose="020B0604020202020204" pitchFamily="34" charset="0"/>
            </a:endParaRPr>
          </a:p>
          <a:p>
            <a:pPr algn="ctr"/>
            <a:endParaRPr lang="x-none" b="1" dirty="0">
              <a:solidFill>
                <a:schemeClr val="bg1"/>
              </a:solidFill>
              <a:latin typeface="Arial" panose="020B0604020202020204" pitchFamily="34" charset="0"/>
              <a:cs typeface="Arial" panose="020B0604020202020204" pitchFamily="34" charset="0"/>
            </a:endParaRPr>
          </a:p>
          <a:p>
            <a:pPr algn="ctr"/>
            <a:r>
              <a:rPr lang="en-US" altLang="zh-CN" dirty="0">
                <a:solidFill>
                  <a:schemeClr val="bg1"/>
                </a:solidFill>
              </a:rPr>
              <a:t>Jun Zhao</a:t>
            </a:r>
            <a:r>
              <a:rPr lang="en-US" altLang="zh-CN" baseline="30000" dirty="0">
                <a:solidFill>
                  <a:schemeClr val="bg1"/>
                </a:solidFill>
              </a:rPr>
              <a:t>1</a:t>
            </a:r>
            <a:r>
              <a:rPr lang="en-US" altLang="zh-CN" dirty="0">
                <a:solidFill>
                  <a:schemeClr val="bg1"/>
                </a:solidFill>
              </a:rPr>
              <a:t>, Chao Xue</a:t>
            </a:r>
            <a:r>
              <a:rPr lang="en-US" altLang="zh-CN" baseline="30000" dirty="0">
                <a:solidFill>
                  <a:schemeClr val="bg1"/>
                </a:solidFill>
              </a:rPr>
              <a:t>1</a:t>
            </a:r>
            <a:r>
              <a:rPr lang="en-US" altLang="zh-CN" dirty="0">
                <a:solidFill>
                  <a:schemeClr val="bg1"/>
                </a:solidFill>
              </a:rPr>
              <a:t>, </a:t>
            </a:r>
            <a:r>
              <a:rPr lang="en-US" altLang="zh-CN" dirty="0" err="1">
                <a:solidFill>
                  <a:schemeClr val="bg1"/>
                </a:solidFill>
              </a:rPr>
              <a:t>Yuying</a:t>
            </a:r>
            <a:r>
              <a:rPr lang="en-US" altLang="zh-CN" dirty="0">
                <a:solidFill>
                  <a:schemeClr val="bg1"/>
                </a:solidFill>
              </a:rPr>
              <a:t> Zhang</a:t>
            </a:r>
            <a:r>
              <a:rPr lang="en-US" altLang="zh-CN" baseline="30000" dirty="0">
                <a:solidFill>
                  <a:schemeClr val="bg1"/>
                </a:solidFill>
              </a:rPr>
              <a:t>1</a:t>
            </a:r>
            <a:r>
              <a:rPr lang="en-US" altLang="zh-CN" dirty="0">
                <a:solidFill>
                  <a:schemeClr val="bg1"/>
                </a:solidFill>
              </a:rPr>
              <a:t>, </a:t>
            </a:r>
            <a:r>
              <a:rPr lang="en-US" altLang="zh-CN" dirty="0" err="1">
                <a:solidFill>
                  <a:schemeClr val="bg1"/>
                </a:solidFill>
              </a:rPr>
              <a:t>Jie</a:t>
            </a:r>
            <a:r>
              <a:rPr lang="en-US" altLang="zh-CN" dirty="0">
                <a:solidFill>
                  <a:schemeClr val="bg1"/>
                </a:solidFill>
              </a:rPr>
              <a:t> Xu</a:t>
            </a:r>
            <a:r>
              <a:rPr lang="en-US" altLang="zh-CN" baseline="30000" dirty="0">
                <a:solidFill>
                  <a:schemeClr val="bg1"/>
                </a:solidFill>
              </a:rPr>
              <a:t>2</a:t>
            </a:r>
            <a:r>
              <a:rPr lang="en-US" altLang="zh-CN" dirty="0">
                <a:solidFill>
                  <a:schemeClr val="bg1"/>
                </a:solidFill>
              </a:rPr>
              <a:t>, </a:t>
            </a:r>
            <a:r>
              <a:rPr lang="en-US" altLang="zh-CN" dirty="0" err="1">
                <a:solidFill>
                  <a:schemeClr val="bg1"/>
                </a:solidFill>
              </a:rPr>
              <a:t>Yongbo</a:t>
            </a:r>
            <a:r>
              <a:rPr lang="en-US" altLang="zh-CN" dirty="0">
                <a:solidFill>
                  <a:schemeClr val="bg1"/>
                </a:solidFill>
              </a:rPr>
              <a:t> Yu</a:t>
            </a:r>
            <a:r>
              <a:rPr lang="en-US" altLang="zh-CN" baseline="30000" dirty="0">
                <a:solidFill>
                  <a:schemeClr val="bg1"/>
                </a:solidFill>
              </a:rPr>
              <a:t>1</a:t>
            </a:r>
            <a:r>
              <a:rPr lang="en-US" altLang="zh-CN" dirty="0">
                <a:solidFill>
                  <a:schemeClr val="bg1"/>
                </a:solidFill>
              </a:rPr>
              <a:t>, </a:t>
            </a:r>
            <a:r>
              <a:rPr lang="en-US" altLang="zh-CN" dirty="0" err="1">
                <a:solidFill>
                  <a:schemeClr val="bg1"/>
                </a:solidFill>
              </a:rPr>
              <a:t>Chuanjun</a:t>
            </a:r>
            <a:r>
              <a:rPr lang="en-US" altLang="zh-CN" dirty="0">
                <a:solidFill>
                  <a:schemeClr val="bg1"/>
                </a:solidFill>
              </a:rPr>
              <a:t> Li</a:t>
            </a:r>
            <a:r>
              <a:rPr lang="en-US" altLang="zh-CN" baseline="30000" dirty="0">
                <a:solidFill>
                  <a:schemeClr val="bg1"/>
                </a:solidFill>
              </a:rPr>
              <a:t>3</a:t>
            </a:r>
            <a:r>
              <a:rPr lang="en-US" altLang="zh-CN" dirty="0">
                <a:solidFill>
                  <a:schemeClr val="bg1"/>
                </a:solidFill>
              </a:rPr>
              <a:t>, Yuan He</a:t>
            </a:r>
            <a:r>
              <a:rPr lang="en-US" altLang="zh-CN" baseline="30000" dirty="0">
                <a:solidFill>
                  <a:schemeClr val="bg1"/>
                </a:solidFill>
              </a:rPr>
              <a:t>4</a:t>
            </a:r>
            <a:r>
              <a:rPr lang="en-US" altLang="zh-CN" dirty="0">
                <a:solidFill>
                  <a:schemeClr val="bg1"/>
                </a:solidFill>
              </a:rPr>
              <a:t>, Jing Yang</a:t>
            </a:r>
            <a:r>
              <a:rPr lang="en-US" altLang="zh-CN" baseline="30000" dirty="0">
                <a:solidFill>
                  <a:schemeClr val="bg1"/>
                </a:solidFill>
              </a:rPr>
              <a:t>4</a:t>
            </a:r>
            <a:r>
              <a:rPr lang="en-US" altLang="zh-CN" dirty="0">
                <a:solidFill>
                  <a:schemeClr val="bg1"/>
                </a:solidFill>
              </a:rPr>
              <a:t>, </a:t>
            </a:r>
            <a:r>
              <a:rPr lang="en-US" altLang="zh-CN" dirty="0" err="1">
                <a:solidFill>
                  <a:schemeClr val="bg1"/>
                </a:solidFill>
              </a:rPr>
              <a:t>Guangyao</a:t>
            </a:r>
            <a:r>
              <a:rPr lang="en-US" altLang="zh-CN" dirty="0">
                <a:solidFill>
                  <a:schemeClr val="bg1"/>
                </a:solidFill>
              </a:rPr>
              <a:t> </a:t>
            </a:r>
            <a:r>
              <a:rPr lang="en-US" altLang="zh-CN" dirty="0" smtClean="0">
                <a:solidFill>
                  <a:schemeClr val="bg1"/>
                </a:solidFill>
              </a:rPr>
              <a:t>Yang</a:t>
            </a:r>
            <a:r>
              <a:rPr lang="en-US" altLang="zh-CN" baseline="30000" dirty="0" smtClean="0">
                <a:solidFill>
                  <a:schemeClr val="bg1"/>
                </a:solidFill>
              </a:rPr>
              <a:t>4</a:t>
            </a:r>
            <a:r>
              <a:rPr lang="en-US" altLang="zh-CN" sz="1400" dirty="0"/>
              <a:t> </a:t>
            </a:r>
            <a:endParaRPr lang="zh-CN" altLang="zh-CN" sz="1400" dirty="0"/>
          </a:p>
          <a:p>
            <a:pPr algn="ctr"/>
            <a:r>
              <a:rPr lang="en-US" altLang="zh-CN" sz="1400" dirty="0">
                <a:solidFill>
                  <a:schemeClr val="bg1"/>
                </a:solidFill>
              </a:rPr>
              <a:t>1. Space Star Technology Co., Ltd</a:t>
            </a:r>
            <a:r>
              <a:rPr lang="en-US" altLang="zh-CN" sz="1400" dirty="0" smtClean="0">
                <a:solidFill>
                  <a:schemeClr val="bg1"/>
                </a:solidFill>
              </a:rPr>
              <a:t>.; 2</a:t>
            </a:r>
            <a:r>
              <a:rPr lang="en-US" altLang="zh-CN" sz="1400" dirty="0">
                <a:solidFill>
                  <a:schemeClr val="bg1"/>
                </a:solidFill>
              </a:rPr>
              <a:t>. China Academy of Space </a:t>
            </a:r>
            <a:r>
              <a:rPr lang="en-US" altLang="zh-CN" sz="1400" dirty="0" smtClean="0">
                <a:solidFill>
                  <a:schemeClr val="bg1"/>
                </a:solidFill>
              </a:rPr>
              <a:t>Technology; 3</a:t>
            </a:r>
            <a:r>
              <a:rPr lang="en-US" altLang="zh-CN" sz="1400" dirty="0">
                <a:solidFill>
                  <a:schemeClr val="bg1"/>
                </a:solidFill>
              </a:rPr>
              <a:t>. Beijing </a:t>
            </a:r>
            <a:r>
              <a:rPr lang="en-US" altLang="zh-CN" sz="1400" dirty="0" err="1">
                <a:solidFill>
                  <a:schemeClr val="bg1"/>
                </a:solidFill>
              </a:rPr>
              <a:t>Gosail</a:t>
            </a:r>
            <a:r>
              <a:rPr lang="en-US" altLang="zh-CN" sz="1400" dirty="0">
                <a:solidFill>
                  <a:schemeClr val="bg1"/>
                </a:solidFill>
              </a:rPr>
              <a:t> Information Technology Co., Ltd</a:t>
            </a:r>
            <a:r>
              <a:rPr lang="en-US" altLang="zh-CN" sz="1400" dirty="0" smtClean="0">
                <a:solidFill>
                  <a:schemeClr val="bg1"/>
                </a:solidFill>
              </a:rPr>
              <a:t>.; 4</a:t>
            </a:r>
            <a:r>
              <a:rPr lang="en-US" altLang="zh-CN" sz="1400" dirty="0">
                <a:solidFill>
                  <a:schemeClr val="bg1"/>
                </a:solidFill>
              </a:rPr>
              <a:t>. HOPE Investment Development Co. Ltd</a:t>
            </a:r>
            <a:r>
              <a:rPr lang="en-US" altLang="zh-CN" sz="1400" dirty="0" smtClean="0">
                <a:solidFill>
                  <a:schemeClr val="bg1"/>
                </a:solidFill>
              </a:rPr>
              <a:t>.</a:t>
            </a:r>
            <a:endParaRPr lang="x-none" sz="1400" dirty="0">
              <a:solidFill>
                <a:schemeClr val="bg1"/>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xmlns="" id="{6A554C68-8F60-5BAE-2899-01FF4F782708}"/>
              </a:ext>
            </a:extLst>
          </p:cNvPr>
          <p:cNvSpPr txBox="1">
            <a:spLocks/>
          </p:cNvSpPr>
          <p:nvPr/>
        </p:nvSpPr>
        <p:spPr>
          <a:xfrm>
            <a:off x="178629" y="2958859"/>
            <a:ext cx="2086776" cy="2066221"/>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dirty="0">
                <a:latin typeface="Arial" panose="020B0604020202020204" pitchFamily="34" charset="0"/>
                <a:cs typeface="Arial" panose="020B0604020202020204" pitchFamily="34" charset="0"/>
              </a:rPr>
              <a:t>This work would propose a 4-mode GNSS idea to OSI, which would keep the balance of mission sufficiency and political awareness. This system is designed to meet with field mission. </a:t>
            </a:r>
          </a:p>
        </p:txBody>
      </p:sp>
      <p:sp>
        <p:nvSpPr>
          <p:cNvPr id="3" name="Title 1">
            <a:extLst>
              <a:ext uri="{FF2B5EF4-FFF2-40B4-BE49-F238E27FC236}">
                <a16:creationId xmlns:a16="http://schemas.microsoft.com/office/drawing/2014/main" xmlns="" id="{9046321D-4DFA-7CD5-1C74-CE4A75C696CA}"/>
              </a:ext>
            </a:extLst>
          </p:cNvPr>
          <p:cNvSpPr txBox="1">
            <a:spLocks/>
          </p:cNvSpPr>
          <p:nvPr/>
        </p:nvSpPr>
        <p:spPr>
          <a:xfrm>
            <a:off x="5338029" y="6313980"/>
            <a:ext cx="1531435" cy="280529"/>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b="1" dirty="0" smtClean="0">
                <a:solidFill>
                  <a:schemeClr val="bg1"/>
                </a:solidFill>
                <a:latin typeface="Arial" panose="020B0604020202020204" pitchFamily="34" charset="0"/>
                <a:cs typeface="Arial" panose="020B0604020202020204" pitchFamily="34" charset="0"/>
              </a:rPr>
              <a:t>P4.5-202</a:t>
            </a:r>
            <a:endParaRPr lang="x-none" sz="12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xmlns="" id="{78602C3A-EEB9-9EC8-F223-9D699EB1860B}"/>
              </a:ext>
            </a:extLst>
          </p:cNvPr>
          <p:cNvSpPr txBox="1">
            <a:spLocks/>
          </p:cNvSpPr>
          <p:nvPr/>
        </p:nvSpPr>
        <p:spPr>
          <a:xfrm>
            <a:off x="2682932" y="2958859"/>
            <a:ext cx="2086776" cy="2066221"/>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dirty="0">
                <a:latin typeface="Arial" panose="020B0604020202020204" pitchFamily="34" charset="0"/>
                <a:cs typeface="Arial" panose="020B0604020202020204" pitchFamily="34" charset="0"/>
              </a:rPr>
              <a:t>The terminal which can collecting the positioning information of inspection area with markers(point, line, polygons) , recording image and video information on site. After inspection, the data collected can be processed and stored on GIS platform.</a:t>
            </a:r>
          </a:p>
        </p:txBody>
      </p:sp>
      <p:sp>
        <p:nvSpPr>
          <p:cNvPr id="6" name="Title 1">
            <a:extLst>
              <a:ext uri="{FF2B5EF4-FFF2-40B4-BE49-F238E27FC236}">
                <a16:creationId xmlns:a16="http://schemas.microsoft.com/office/drawing/2014/main" xmlns="" id="{91788AB8-A468-C471-8A86-3C9F2FE8E750}"/>
              </a:ext>
            </a:extLst>
          </p:cNvPr>
          <p:cNvSpPr txBox="1">
            <a:spLocks/>
          </p:cNvSpPr>
          <p:nvPr/>
        </p:nvSpPr>
        <p:spPr>
          <a:xfrm>
            <a:off x="7422294" y="2958858"/>
            <a:ext cx="2086773" cy="2066221"/>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dirty="0">
                <a:latin typeface="Arial" panose="020B0604020202020204" pitchFamily="34" charset="0"/>
                <a:cs typeface="Arial" panose="020B0604020202020204" pitchFamily="34" charset="0"/>
              </a:rPr>
              <a:t>Using Interagency-Cooperation-Based GNSS Solution, the positioning accuracy can be improved, and greatly improve the digitalization and efficiency in the process of OSI.</a:t>
            </a:r>
          </a:p>
        </p:txBody>
      </p:sp>
      <p:sp>
        <p:nvSpPr>
          <p:cNvPr id="7" name="Title 1">
            <a:extLst>
              <a:ext uri="{FF2B5EF4-FFF2-40B4-BE49-F238E27FC236}">
                <a16:creationId xmlns:a16="http://schemas.microsoft.com/office/drawing/2014/main" xmlns="" id="{CA1C2F89-F7C0-CB4E-A6DB-48E3F2C367AF}"/>
              </a:ext>
            </a:extLst>
          </p:cNvPr>
          <p:cNvSpPr txBox="1">
            <a:spLocks/>
          </p:cNvSpPr>
          <p:nvPr/>
        </p:nvSpPr>
        <p:spPr>
          <a:xfrm>
            <a:off x="9926597" y="2958859"/>
            <a:ext cx="2086773" cy="2066220"/>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dirty="0">
                <a:latin typeface="Arial" panose="020B0604020202020204" pitchFamily="34" charset="0"/>
                <a:cs typeface="Arial" panose="020B0604020202020204" pitchFamily="34" charset="0"/>
              </a:rPr>
              <a:t>A Interagency-Cooperation-Based 4 mode GNSS Solution to OSI, which is compatible with all the existing satellite navigation systems would keep the balance of mission sufficiency and political awareness</a:t>
            </a:r>
          </a:p>
        </p:txBody>
      </p:sp>
      <p:sp>
        <p:nvSpPr>
          <p:cNvPr id="9" name="Title 1">
            <a:extLst>
              <a:ext uri="{FF2B5EF4-FFF2-40B4-BE49-F238E27FC236}">
                <a16:creationId xmlns:a16="http://schemas.microsoft.com/office/drawing/2014/main" xmlns="" id="{864650A7-E68E-DCD4-2E1A-7212FE03F57F}"/>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x-none" sz="2000" b="1" dirty="0">
              <a:solidFill>
                <a:schemeClr val="bg1"/>
              </a:solidFill>
              <a:latin typeface="Arial" panose="020B0604020202020204" pitchFamily="34" charset="0"/>
              <a:cs typeface="Arial" panose="020B0604020202020204" pitchFamily="34" charset="0"/>
            </a:endParaRPr>
          </a:p>
        </p:txBody>
      </p:sp>
      <p:pic>
        <p:nvPicPr>
          <p:cNvPr id="10" name="图片 9"/>
          <p:cNvPicPr>
            <a:picLocks noChangeAspect="1"/>
          </p:cNvPicPr>
          <p:nvPr/>
        </p:nvPicPr>
        <p:blipFill>
          <a:blip r:embed="rId2"/>
          <a:stretch>
            <a:fillRect/>
          </a:stretch>
        </p:blipFill>
        <p:spPr>
          <a:xfrm>
            <a:off x="10282334" y="338519"/>
            <a:ext cx="1543845" cy="549772"/>
          </a:xfrm>
          <a:prstGeom prst="rect">
            <a:avLst/>
          </a:prstGeom>
        </p:spPr>
      </p:pic>
    </p:spTree>
    <p:extLst>
      <p:ext uri="{BB962C8B-B14F-4D97-AF65-F5344CB8AC3E}">
        <p14:creationId xmlns:p14="http://schemas.microsoft.com/office/powerpoint/2010/main" val="2536716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smtClean="0">
                <a:solidFill>
                  <a:schemeClr val="bg1"/>
                </a:solidFill>
                <a:latin typeface="Arial" panose="020B0604020202020204" pitchFamily="34" charset="0"/>
                <a:cs typeface="Arial" panose="020B0604020202020204" pitchFamily="34" charset="0"/>
              </a:rPr>
              <a:t>Introduction</a:t>
            </a:r>
            <a:endParaRPr lang="x-none" sz="4800" dirty="0">
              <a:solidFill>
                <a:schemeClr val="bg1"/>
              </a:solidFill>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xmlns="" id="{49922F0B-1586-C5C9-5799-0BA2D9F3F16F}"/>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smtClean="0">
                <a:solidFill>
                  <a:schemeClr val="bg1"/>
                </a:solidFill>
                <a:latin typeface="Arial" panose="020B0604020202020204" pitchFamily="34" charset="0"/>
                <a:cs typeface="Arial" panose="020B0604020202020204" pitchFamily="34" charset="0"/>
              </a:rPr>
              <a:t>P4.5-202</a:t>
            </a:r>
            <a:endParaRPr lang="x-none" sz="2400" b="1" dirty="0">
              <a:solidFill>
                <a:schemeClr val="bg1"/>
              </a:solidFill>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xmlns="" id="{3D59F5DA-4A29-8EBC-DF1C-FF30611F5BAA}"/>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x-none" sz="2000" b="1" dirty="0">
              <a:solidFill>
                <a:schemeClr val="bg1"/>
              </a:solidFill>
              <a:latin typeface="Arial" panose="020B0604020202020204" pitchFamily="34" charset="0"/>
              <a:cs typeface="Arial" panose="020B0604020202020204" pitchFamily="34" charset="0"/>
            </a:endParaRPr>
          </a:p>
        </p:txBody>
      </p:sp>
      <p:pic>
        <p:nvPicPr>
          <p:cNvPr id="6" name="图片 5"/>
          <p:cNvPicPr>
            <a:picLocks noChangeAspect="1"/>
          </p:cNvPicPr>
          <p:nvPr/>
        </p:nvPicPr>
        <p:blipFill>
          <a:blip r:embed="rId2"/>
          <a:stretch>
            <a:fillRect/>
          </a:stretch>
        </p:blipFill>
        <p:spPr>
          <a:xfrm>
            <a:off x="10282334" y="338519"/>
            <a:ext cx="1543845" cy="549772"/>
          </a:xfrm>
          <a:prstGeom prst="rect">
            <a:avLst/>
          </a:prstGeom>
        </p:spPr>
      </p:pic>
      <p:sp>
        <p:nvSpPr>
          <p:cNvPr id="8" name="Rectangle 1"/>
          <p:cNvSpPr>
            <a:spLocks noChangeArrowheads="1"/>
          </p:cNvSpPr>
          <p:nvPr/>
        </p:nvSpPr>
        <p:spPr bwMode="auto">
          <a:xfrm>
            <a:off x="415637" y="1858615"/>
            <a:ext cx="9987655" cy="3785652"/>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just" defTabSz="914400" rtl="0" eaLnBrk="1" fontAlgn="base" latinLnBrk="0" hangingPunct="1">
              <a:lnSpc>
                <a:spcPct val="150000"/>
              </a:lnSpc>
              <a:spcBef>
                <a:spcPct val="0"/>
              </a:spcBef>
              <a:spcAft>
                <a:spcPct val="0"/>
              </a:spcAft>
              <a:buClrTx/>
              <a:buSzTx/>
              <a:buFontTx/>
              <a:buNone/>
            </a:pPr>
            <a:r>
              <a:rPr kumimoji="0" lang="en-US" altLang="zh-CN" sz="2000" b="0" i="0" u="none" strike="noStrike" cap="none" normalizeH="0" baseline="0" dirty="0">
                <a:ln>
                  <a:noFill/>
                </a:ln>
                <a:solidFill>
                  <a:schemeClr val="tx1"/>
                </a:solidFill>
                <a:effectLst/>
                <a:latin typeface="Arial" panose="020B0604020202020204" pitchFamily="34" charset="0"/>
                <a:ea typeface="宋体" panose="02010600030101010101" pitchFamily="2" charset="-122"/>
                <a:cs typeface="Arial" panose="020B0604020202020204" pitchFamily="34" charset="0"/>
              </a:rPr>
              <a:t>      </a:t>
            </a:r>
            <a:r>
              <a:rPr kumimoji="0" lang="zh-CN" altLang="zh-CN" sz="2000" b="0" i="0" u="none" strike="noStrike" cap="none" normalizeH="0" baseline="0" dirty="0">
                <a:ln>
                  <a:noFill/>
                </a:ln>
                <a:solidFill>
                  <a:schemeClr val="tx1"/>
                </a:solidFill>
                <a:effectLst/>
                <a:latin typeface="Arial" panose="020B0604020202020204" pitchFamily="34" charset="0"/>
                <a:ea typeface="宋体" panose="02010600030101010101" pitchFamily="2" charset="-122"/>
                <a:cs typeface="Arial" panose="020B0604020202020204" pitchFamily="34" charset="0"/>
              </a:rPr>
              <a:t>With the development of global satellite navigation system, including GPS, </a:t>
            </a:r>
            <a:r>
              <a:rPr lang="zh-CN" altLang="zh-CN" sz="2000" dirty="0">
                <a:latin typeface="Arial" panose="020B0604020202020204" pitchFamily="34" charset="0"/>
                <a:ea typeface="宋体" panose="02010600030101010101" pitchFamily="2" charset="-122"/>
                <a:cs typeface="Arial" panose="020B0604020202020204" pitchFamily="34" charset="0"/>
              </a:rPr>
              <a:t>BEIDOU, GLONASS</a:t>
            </a:r>
            <a:r>
              <a:rPr lang="en-US" altLang="zh-CN" sz="2000" dirty="0">
                <a:latin typeface="Arial" panose="020B0604020202020204" pitchFamily="34" charset="0"/>
                <a:ea typeface="宋体" panose="02010600030101010101" pitchFamily="2" charset="-122"/>
                <a:cs typeface="Arial" panose="020B0604020202020204" pitchFamily="34" charset="0"/>
              </a:rPr>
              <a:t> and </a:t>
            </a:r>
            <a:r>
              <a:rPr kumimoji="0" lang="zh-CN" altLang="zh-CN" sz="2000" b="0" i="0" u="none" strike="noStrike" cap="none" normalizeH="0" baseline="0" dirty="0">
                <a:ln>
                  <a:noFill/>
                </a:ln>
                <a:solidFill>
                  <a:schemeClr val="tx1"/>
                </a:solidFill>
                <a:effectLst/>
                <a:latin typeface="Arial" panose="020B0604020202020204" pitchFamily="34" charset="0"/>
                <a:ea typeface="宋体" panose="02010600030101010101" pitchFamily="2" charset="-122"/>
                <a:cs typeface="Arial" panose="020B0604020202020204" pitchFamily="34" charset="0"/>
              </a:rPr>
              <a:t>Galileo</a:t>
            </a:r>
            <a:r>
              <a:rPr kumimoji="0" lang="en-US" altLang="zh-CN" sz="2000" b="0" i="0" u="none" strike="noStrike" cap="none" normalizeH="0" baseline="0" dirty="0">
                <a:ln>
                  <a:noFill/>
                </a:ln>
                <a:solidFill>
                  <a:schemeClr val="tx1"/>
                </a:solidFill>
                <a:effectLst/>
                <a:latin typeface="Arial" panose="020B0604020202020204" pitchFamily="34" charset="0"/>
                <a:ea typeface="宋体" panose="02010600030101010101" pitchFamily="2" charset="-122"/>
                <a:cs typeface="Arial" panose="020B0604020202020204" pitchFamily="34" charset="0"/>
              </a:rPr>
              <a:t>, G</a:t>
            </a:r>
            <a:r>
              <a:rPr kumimoji="0" lang="zh-CN" altLang="zh-CN" sz="2000" b="0" i="0" u="none" strike="noStrike" cap="none" normalizeH="0" baseline="0" dirty="0">
                <a:ln>
                  <a:noFill/>
                </a:ln>
                <a:solidFill>
                  <a:schemeClr val="tx1"/>
                </a:solidFill>
                <a:effectLst/>
                <a:latin typeface="Arial" panose="020B0604020202020204" pitchFamily="34" charset="0"/>
                <a:ea typeface="宋体" panose="02010600030101010101" pitchFamily="2" charset="-122"/>
                <a:cs typeface="Arial" panose="020B0604020202020204" pitchFamily="34" charset="0"/>
              </a:rPr>
              <a:t>NSS has already been a technical solution, which makes it possible to take advantages of all the existing major satellite navigation systems. </a:t>
            </a:r>
            <a:endParaRPr kumimoji="0" lang="en-US" altLang="zh-CN" sz="2000" b="0" i="0" u="none" strike="noStrike" cap="none" normalizeH="0" baseline="0" dirty="0">
              <a:ln>
                <a:noFill/>
              </a:ln>
              <a:solidFill>
                <a:schemeClr val="tx1"/>
              </a:solidFill>
              <a:effectLst/>
              <a:latin typeface="Arial" panose="020B0604020202020204" pitchFamily="34" charset="0"/>
              <a:ea typeface="宋体" panose="02010600030101010101" pitchFamily="2" charset="-122"/>
              <a:cs typeface="Arial" panose="020B0604020202020204" pitchFamily="34" charset="0"/>
            </a:endParaRPr>
          </a:p>
          <a:p>
            <a:pPr lvl="0" algn="just" defTabSz="914400" fontAlgn="base">
              <a:lnSpc>
                <a:spcPct val="150000"/>
              </a:lnSpc>
              <a:spcBef>
                <a:spcPct val="0"/>
              </a:spcBef>
              <a:spcAft>
                <a:spcPct val="0"/>
              </a:spcAft>
            </a:pPr>
            <a:r>
              <a:rPr kumimoji="0" lang="en-US" altLang="zh-CN" sz="2000" b="0" i="0" u="none" strike="noStrike" cap="none" normalizeH="0" baseline="0" dirty="0">
                <a:ln>
                  <a:noFill/>
                </a:ln>
                <a:solidFill>
                  <a:schemeClr val="tx1"/>
                </a:solidFill>
                <a:effectLst/>
                <a:latin typeface="Arial" panose="020B0604020202020204" pitchFamily="34" charset="0"/>
                <a:ea typeface="宋体" panose="02010600030101010101" pitchFamily="2" charset="-122"/>
                <a:cs typeface="Arial" panose="020B0604020202020204" pitchFamily="34" charset="0"/>
              </a:rPr>
              <a:t>     A</a:t>
            </a:r>
            <a:r>
              <a:rPr kumimoji="0" lang="zh-CN" altLang="zh-CN" sz="2000" b="0" i="0" u="none" strike="noStrike" cap="none" normalizeH="0" baseline="0" dirty="0">
                <a:ln>
                  <a:noFill/>
                </a:ln>
                <a:solidFill>
                  <a:schemeClr val="tx1"/>
                </a:solidFill>
                <a:effectLst/>
                <a:latin typeface="Arial" panose="020B0604020202020204" pitchFamily="34" charset="0"/>
                <a:ea typeface="宋体" panose="02010600030101010101" pitchFamily="2" charset="-122"/>
                <a:cs typeface="Arial" panose="020B0604020202020204" pitchFamily="34" charset="0"/>
              </a:rPr>
              <a:t> </a:t>
            </a:r>
            <a:r>
              <a:rPr kumimoji="0" lang="en-US" altLang="zh-CN" sz="2000" b="1" i="0" u="none" strike="noStrike" cap="none" normalizeH="0" baseline="0" dirty="0">
                <a:ln>
                  <a:noFill/>
                </a:ln>
                <a:solidFill>
                  <a:schemeClr val="tx1"/>
                </a:solidFill>
                <a:effectLst/>
                <a:latin typeface="Arial" panose="020B0604020202020204" pitchFamily="34" charset="0"/>
                <a:ea typeface="宋体" panose="02010600030101010101" pitchFamily="2" charset="-122"/>
                <a:cs typeface="Arial" panose="020B0604020202020204" pitchFamily="34" charset="0"/>
              </a:rPr>
              <a:t>Interagency-Cooperation-Based 4 mode GNSS Solution </a:t>
            </a:r>
            <a:r>
              <a:rPr kumimoji="0" lang="zh-CN" altLang="zh-CN" sz="2000" b="1" i="0" u="none" strike="noStrike" cap="none" normalizeH="0" baseline="0" dirty="0">
                <a:ln>
                  <a:noFill/>
                </a:ln>
                <a:solidFill>
                  <a:schemeClr val="tx1"/>
                </a:solidFill>
                <a:effectLst/>
                <a:latin typeface="Arial" panose="020B0604020202020204" pitchFamily="34" charset="0"/>
                <a:ea typeface="宋体" panose="02010600030101010101" pitchFamily="2" charset="-122"/>
                <a:cs typeface="Arial" panose="020B0604020202020204" pitchFamily="34" charset="0"/>
              </a:rPr>
              <a:t>to OSI</a:t>
            </a:r>
            <a:r>
              <a:rPr kumimoji="0" lang="zh-CN" altLang="zh-CN" sz="2000" b="0" i="0" u="none" strike="noStrike" cap="none" normalizeH="0" baseline="0" dirty="0">
                <a:ln>
                  <a:noFill/>
                </a:ln>
                <a:solidFill>
                  <a:schemeClr val="tx1"/>
                </a:solidFill>
                <a:effectLst/>
                <a:latin typeface="Arial" panose="020B0604020202020204" pitchFamily="34" charset="0"/>
                <a:ea typeface="宋体" panose="02010600030101010101" pitchFamily="2" charset="-122"/>
                <a:cs typeface="Arial" panose="020B0604020202020204" pitchFamily="34" charset="0"/>
              </a:rPr>
              <a:t>, which is compatible with all the existing satellite navigation systems and more reliable. It would also keep the balance of mission sufficiency and political awareness. Any of the GNSS system receiving channel could be blinded according to the ISP during the future OSI. </a:t>
            </a:r>
            <a:r>
              <a:rPr lang="en-US" altLang="zh-CN" sz="2000" dirty="0">
                <a:latin typeface="Arial" panose="020B0604020202020204" pitchFamily="34" charset="0"/>
                <a:ea typeface="宋体" panose="02010600030101010101" pitchFamily="2" charset="-122"/>
                <a:cs typeface="Arial" panose="020B0604020202020204" pitchFamily="34" charset="0"/>
              </a:rPr>
              <a:t>4 mode GNSS Terminal need to be </a:t>
            </a:r>
            <a:r>
              <a:rPr kumimoji="0" lang="zh-CN" altLang="zh-CN" sz="2000" b="0" i="0" u="none" strike="noStrike" cap="none" normalizeH="0" baseline="0" dirty="0">
                <a:ln>
                  <a:noFill/>
                </a:ln>
                <a:solidFill>
                  <a:schemeClr val="tx1"/>
                </a:solidFill>
                <a:effectLst/>
                <a:latin typeface="Arial" panose="020B0604020202020204" pitchFamily="34" charset="0"/>
                <a:ea typeface="宋体" panose="02010600030101010101" pitchFamily="2" charset="-122"/>
                <a:cs typeface="Arial" panose="020B0604020202020204" pitchFamily="34" charset="0"/>
              </a:rPr>
              <a:t>designed to meet with field mission. </a:t>
            </a:r>
            <a:endParaRPr kumimoji="0" lang="zh-CN" altLang="zh-CN" sz="3200" b="0" i="0" u="none" strike="noStrike" cap="none" normalizeH="0" baseline="0" dirty="0">
              <a:ln>
                <a:noFill/>
              </a:ln>
              <a:solidFill>
                <a:schemeClr val="tx1"/>
              </a:solidFill>
              <a:effectLst/>
              <a:latin typeface="Arial" panose="020B0604020202020204" pitchFamily="34" charset="0"/>
              <a:ea typeface="宋体" panose="02010600030101010101" pitchFamily="2" charset="-122"/>
              <a:cs typeface="Arial" panose="020B0604020202020204" pitchFamily="34" charset="0"/>
            </a:endParaRPr>
          </a:p>
        </p:txBody>
      </p:sp>
    </p:spTree>
    <p:extLst>
      <p:ext uri="{BB962C8B-B14F-4D97-AF65-F5344CB8AC3E}">
        <p14:creationId xmlns:p14="http://schemas.microsoft.com/office/powerpoint/2010/main" val="6074536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smtClean="0">
                <a:solidFill>
                  <a:schemeClr val="bg1"/>
                </a:solidFill>
                <a:latin typeface="Arial" panose="020B0604020202020204" pitchFamily="34" charset="0"/>
                <a:cs typeface="Arial" panose="020B0604020202020204" pitchFamily="34" charset="0"/>
              </a:rPr>
              <a:t>Objectives</a:t>
            </a:r>
            <a:endParaRPr lang="x-none" sz="48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xmlns="" id="{0EE6463D-C745-9B54-4D33-67949EA3BB46}"/>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smtClean="0">
                <a:solidFill>
                  <a:schemeClr val="bg1"/>
                </a:solidFill>
                <a:latin typeface="Arial" panose="020B0604020202020204" pitchFamily="34" charset="0"/>
                <a:cs typeface="Arial" panose="020B0604020202020204" pitchFamily="34" charset="0"/>
              </a:rPr>
              <a:t>P4.5-202</a:t>
            </a:r>
            <a:endParaRPr lang="x-none" sz="24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xmlns="" id="{077B9D86-C489-FEF5-C84B-979ED6098558}"/>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x-none" sz="2000" b="1" dirty="0">
              <a:solidFill>
                <a:schemeClr val="bg1"/>
              </a:solidFill>
              <a:latin typeface="Arial" panose="020B0604020202020204" pitchFamily="34" charset="0"/>
              <a:cs typeface="Arial" panose="020B0604020202020204" pitchFamily="34" charset="0"/>
            </a:endParaRPr>
          </a:p>
        </p:txBody>
      </p:sp>
      <p:grpSp>
        <p:nvGrpSpPr>
          <p:cNvPr id="4" name="组合 3"/>
          <p:cNvGrpSpPr/>
          <p:nvPr/>
        </p:nvGrpSpPr>
        <p:grpSpPr>
          <a:xfrm>
            <a:off x="886834" y="1914485"/>
            <a:ext cx="2867005" cy="4059344"/>
            <a:chOff x="1045454" y="1920261"/>
            <a:chExt cx="2867005" cy="4059344"/>
          </a:xfrm>
        </p:grpSpPr>
        <p:sp>
          <p:nvSpPr>
            <p:cNvPr id="10" name="TextBox 9"/>
            <p:cNvSpPr txBox="1"/>
            <p:nvPr/>
          </p:nvSpPr>
          <p:spPr>
            <a:xfrm rot="16200000">
              <a:off x="-370648" y="3772793"/>
              <a:ext cx="3228211" cy="396007"/>
            </a:xfrm>
            <a:prstGeom prst="rect">
              <a:avLst/>
            </a:prstGeom>
            <a:solidFill>
              <a:srgbClr val="0070C0"/>
            </a:solidFill>
            <a:ln w="19050" cap="rnd">
              <a:solidFill>
                <a:schemeClr val="accent1">
                  <a:shade val="50000"/>
                </a:schemeClr>
              </a:solidFill>
            </a:ln>
          </p:spPr>
          <p:txBody>
            <a:bodyPr wrap="square" rtlCol="0">
              <a:spAutoFit/>
            </a:bodyPr>
            <a:lstStyle/>
            <a:p>
              <a:pPr algn="ctr"/>
              <a:r>
                <a:rPr lang="en-US" altLang="zh-CN" sz="2000" dirty="0">
                  <a:solidFill>
                    <a:schemeClr val="bg1"/>
                  </a:solidFill>
                </a:rPr>
                <a:t>Work contents of OSI</a:t>
              </a:r>
              <a:endParaRPr lang="zh-CN" altLang="en-US" sz="2000" dirty="0">
                <a:solidFill>
                  <a:schemeClr val="bg1"/>
                </a:solidFill>
              </a:endParaRPr>
            </a:p>
          </p:txBody>
        </p:sp>
        <p:sp>
          <p:nvSpPr>
            <p:cNvPr id="11" name="左大括号 10"/>
            <p:cNvSpPr/>
            <p:nvPr/>
          </p:nvSpPr>
          <p:spPr>
            <a:xfrm>
              <a:off x="1423033" y="2223326"/>
              <a:ext cx="187228" cy="3569670"/>
            </a:xfrm>
            <a:prstGeom prst="leftBrace">
              <a:avLst/>
            </a:prstGeom>
            <a:ln>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a:p>
          </p:txBody>
        </p:sp>
        <p:sp>
          <p:nvSpPr>
            <p:cNvPr id="12" name="TextBox 11"/>
            <p:cNvSpPr txBox="1"/>
            <p:nvPr/>
          </p:nvSpPr>
          <p:spPr>
            <a:xfrm>
              <a:off x="1657644" y="1920261"/>
              <a:ext cx="2254571" cy="522431"/>
            </a:xfrm>
            <a:prstGeom prst="rect">
              <a:avLst/>
            </a:prstGeom>
            <a:solidFill>
              <a:srgbClr val="00B0F0"/>
            </a:solidFill>
            <a:ln w="19050" cap="rnd">
              <a:solidFill>
                <a:schemeClr val="accent1">
                  <a:shade val="50000"/>
                </a:schemeClr>
              </a:solidFill>
            </a:ln>
          </p:spPr>
          <p:txBody>
            <a:bodyPr wrap="square" rtlCol="0">
              <a:spAutoFit/>
            </a:bodyPr>
            <a:lstStyle/>
            <a:p>
              <a:pPr algn="ctr"/>
              <a:r>
                <a:rPr lang="en-US" altLang="zh-CN" sz="1400" dirty="0">
                  <a:solidFill>
                    <a:schemeClr val="bg1"/>
                  </a:solidFill>
                  <a:latin typeface="Arial" panose="020B0604020202020204" pitchFamily="34" charset="0"/>
                  <a:ea typeface="宋体" panose="02010600030101010101" pitchFamily="2" charset="-122"/>
                  <a:cs typeface="Arial" panose="020B0604020202020204" pitchFamily="34" charset="0"/>
                </a:rPr>
                <a:t>Inspection Area (IA) confirmation</a:t>
              </a:r>
              <a:endParaRPr lang="zh-CN" altLang="en-US" sz="1400" dirty="0">
                <a:solidFill>
                  <a:schemeClr val="bg1"/>
                </a:solidFill>
              </a:endParaRPr>
            </a:p>
          </p:txBody>
        </p:sp>
        <p:sp>
          <p:nvSpPr>
            <p:cNvPr id="13" name="TextBox 12"/>
            <p:cNvSpPr txBox="1"/>
            <p:nvPr/>
          </p:nvSpPr>
          <p:spPr>
            <a:xfrm>
              <a:off x="1653968" y="2579316"/>
              <a:ext cx="2254571" cy="307313"/>
            </a:xfrm>
            <a:prstGeom prst="rect">
              <a:avLst/>
            </a:prstGeom>
            <a:solidFill>
              <a:srgbClr val="00B0F0"/>
            </a:solidFill>
            <a:ln w="19050" cap="rnd">
              <a:solidFill>
                <a:schemeClr val="accent1">
                  <a:shade val="50000"/>
                </a:schemeClr>
              </a:solidFill>
            </a:ln>
          </p:spPr>
          <p:txBody>
            <a:bodyPr wrap="square" rtlCol="0">
              <a:spAutoFit/>
            </a:bodyPr>
            <a:lstStyle/>
            <a:p>
              <a:pPr algn="ctr"/>
              <a:r>
                <a:rPr lang="en-US" altLang="zh-CN" sz="1400" dirty="0" err="1" smtClean="0">
                  <a:solidFill>
                    <a:schemeClr val="bg1"/>
                  </a:solidFill>
                  <a:latin typeface="Arial" panose="020B0604020202020204" pitchFamily="34" charset="0"/>
                  <a:ea typeface="宋体" panose="02010600030101010101" pitchFamily="2" charset="-122"/>
                  <a:cs typeface="Arial" panose="020B0604020202020204" pitchFamily="34" charset="0"/>
                </a:rPr>
                <a:t>Overflights</a:t>
              </a:r>
              <a:endParaRPr lang="zh-CN" altLang="en-US" sz="1400" dirty="0">
                <a:solidFill>
                  <a:schemeClr val="bg1"/>
                </a:solidFill>
              </a:endParaRPr>
            </a:p>
          </p:txBody>
        </p:sp>
        <p:sp>
          <p:nvSpPr>
            <p:cNvPr id="14" name="TextBox 13"/>
            <p:cNvSpPr txBox="1"/>
            <p:nvPr/>
          </p:nvSpPr>
          <p:spPr>
            <a:xfrm>
              <a:off x="1657888" y="3036004"/>
              <a:ext cx="2254571" cy="522431"/>
            </a:xfrm>
            <a:prstGeom prst="rect">
              <a:avLst/>
            </a:prstGeom>
            <a:solidFill>
              <a:srgbClr val="00B0F0"/>
            </a:solidFill>
            <a:ln w="19050" cap="rnd">
              <a:solidFill>
                <a:schemeClr val="accent1">
                  <a:shade val="50000"/>
                </a:schemeClr>
              </a:solidFill>
            </a:ln>
          </p:spPr>
          <p:txBody>
            <a:bodyPr wrap="square" rtlCol="0">
              <a:spAutoFit/>
            </a:bodyPr>
            <a:lstStyle/>
            <a:p>
              <a:pPr algn="ctr"/>
              <a:r>
                <a:rPr lang="en-US" altLang="zh-CN" sz="1400" dirty="0">
                  <a:solidFill>
                    <a:schemeClr val="bg1"/>
                  </a:solidFill>
                  <a:latin typeface="Arial" panose="020B0604020202020204" pitchFamily="34" charset="0"/>
                  <a:ea typeface="宋体" panose="02010600030101010101" pitchFamily="2" charset="-122"/>
                  <a:cs typeface="Arial" panose="020B0604020202020204" pitchFamily="34" charset="0"/>
                </a:rPr>
                <a:t>Ground Based Visual Observation</a:t>
              </a:r>
              <a:endParaRPr lang="zh-CN" altLang="en-US" sz="1400" dirty="0">
                <a:solidFill>
                  <a:schemeClr val="bg1"/>
                </a:solidFill>
              </a:endParaRPr>
            </a:p>
          </p:txBody>
        </p:sp>
        <p:sp>
          <p:nvSpPr>
            <p:cNvPr id="15" name="TextBox 14"/>
            <p:cNvSpPr txBox="1"/>
            <p:nvPr/>
          </p:nvSpPr>
          <p:spPr>
            <a:xfrm>
              <a:off x="1653968" y="3716508"/>
              <a:ext cx="2254571" cy="522431"/>
            </a:xfrm>
            <a:prstGeom prst="rect">
              <a:avLst/>
            </a:prstGeom>
            <a:solidFill>
              <a:srgbClr val="00B0F0"/>
            </a:solidFill>
            <a:ln w="19050" cap="rnd">
              <a:solidFill>
                <a:schemeClr val="accent1">
                  <a:shade val="50000"/>
                </a:schemeClr>
              </a:solidFill>
            </a:ln>
          </p:spPr>
          <p:txBody>
            <a:bodyPr wrap="square" rtlCol="0">
              <a:spAutoFit/>
            </a:bodyPr>
            <a:lstStyle/>
            <a:p>
              <a:pPr algn="ctr"/>
              <a:r>
                <a:rPr lang="en-US" altLang="zh-CN" sz="1400" dirty="0">
                  <a:solidFill>
                    <a:schemeClr val="bg1"/>
                  </a:solidFill>
                  <a:latin typeface="Arial" panose="020B0604020202020204" pitchFamily="34" charset="0"/>
                  <a:ea typeface="宋体" panose="02010600030101010101" pitchFamily="2" charset="-122"/>
                  <a:cs typeface="Arial" panose="020B0604020202020204" pitchFamily="34" charset="0"/>
                </a:rPr>
                <a:t>Still and Video Photography</a:t>
              </a:r>
              <a:endParaRPr lang="zh-CN" altLang="en-US" sz="1400" dirty="0">
                <a:solidFill>
                  <a:schemeClr val="bg1"/>
                </a:solidFill>
              </a:endParaRPr>
            </a:p>
          </p:txBody>
        </p:sp>
        <p:sp>
          <p:nvSpPr>
            <p:cNvPr id="16" name="TextBox 15"/>
            <p:cNvSpPr txBox="1"/>
            <p:nvPr/>
          </p:nvSpPr>
          <p:spPr>
            <a:xfrm>
              <a:off x="1651409" y="4393013"/>
              <a:ext cx="2254571" cy="737550"/>
            </a:xfrm>
            <a:prstGeom prst="rect">
              <a:avLst/>
            </a:prstGeom>
            <a:solidFill>
              <a:srgbClr val="00B0F0"/>
            </a:solidFill>
            <a:ln w="19050" cap="rnd">
              <a:solidFill>
                <a:schemeClr val="accent1">
                  <a:shade val="50000"/>
                </a:schemeClr>
              </a:solidFill>
            </a:ln>
          </p:spPr>
          <p:txBody>
            <a:bodyPr wrap="square" rtlCol="0">
              <a:spAutoFit/>
            </a:bodyPr>
            <a:lstStyle/>
            <a:p>
              <a:pPr algn="ctr"/>
              <a:r>
                <a:rPr lang="en-US" altLang="zh-CN" sz="1400" dirty="0">
                  <a:solidFill>
                    <a:schemeClr val="bg1"/>
                  </a:solidFill>
                  <a:latin typeface="Arial" panose="020B0604020202020204" pitchFamily="34" charset="0"/>
                  <a:ea typeface="宋体" panose="02010600030101010101" pitchFamily="2" charset="-122"/>
                  <a:cs typeface="Arial" panose="020B0604020202020204" pitchFamily="34" charset="0"/>
                </a:rPr>
                <a:t>Gamma Radiation Survey and Environmental Sampling</a:t>
              </a:r>
              <a:endParaRPr lang="zh-CN" altLang="en-US" sz="1400" dirty="0">
                <a:solidFill>
                  <a:schemeClr val="bg1"/>
                </a:solidFill>
              </a:endParaRPr>
            </a:p>
          </p:txBody>
        </p:sp>
        <p:sp>
          <p:nvSpPr>
            <p:cNvPr id="17" name="TextBox 16"/>
            <p:cNvSpPr txBox="1"/>
            <p:nvPr/>
          </p:nvSpPr>
          <p:spPr>
            <a:xfrm>
              <a:off x="1648032" y="5226139"/>
              <a:ext cx="2254571" cy="307313"/>
            </a:xfrm>
            <a:prstGeom prst="rect">
              <a:avLst/>
            </a:prstGeom>
            <a:solidFill>
              <a:srgbClr val="00B0F0"/>
            </a:solidFill>
            <a:ln w="19050" cap="rnd">
              <a:solidFill>
                <a:schemeClr val="accent1">
                  <a:shade val="50000"/>
                </a:schemeClr>
              </a:solidFill>
            </a:ln>
          </p:spPr>
          <p:txBody>
            <a:bodyPr wrap="square" rtlCol="0">
              <a:spAutoFit/>
            </a:bodyPr>
            <a:lstStyle/>
            <a:p>
              <a:pPr algn="ctr"/>
              <a:r>
                <a:rPr lang="en-US" altLang="zh-CN" sz="1400" dirty="0">
                  <a:solidFill>
                    <a:schemeClr val="bg1"/>
                  </a:solidFill>
                  <a:latin typeface="Arial" panose="020B0604020202020204" pitchFamily="34" charset="0"/>
                  <a:ea typeface="宋体" panose="02010600030101010101" pitchFamily="2" charset="-122"/>
                  <a:cs typeface="Arial" panose="020B0604020202020204" pitchFamily="34" charset="0"/>
                </a:rPr>
                <a:t>Off-Site Sample Analysis</a:t>
              </a:r>
              <a:endParaRPr lang="zh-CN" altLang="en-US" sz="1400" dirty="0">
                <a:solidFill>
                  <a:schemeClr val="bg1"/>
                </a:solidFill>
              </a:endParaRPr>
            </a:p>
          </p:txBody>
        </p:sp>
        <p:sp>
          <p:nvSpPr>
            <p:cNvPr id="18" name="TextBox 17"/>
            <p:cNvSpPr txBox="1"/>
            <p:nvPr/>
          </p:nvSpPr>
          <p:spPr>
            <a:xfrm>
              <a:off x="1644076" y="5672292"/>
              <a:ext cx="2254571" cy="307313"/>
            </a:xfrm>
            <a:prstGeom prst="rect">
              <a:avLst/>
            </a:prstGeom>
            <a:solidFill>
              <a:srgbClr val="00B0F0"/>
            </a:solidFill>
            <a:ln w="19050" cap="rnd">
              <a:solidFill>
                <a:schemeClr val="accent1">
                  <a:shade val="50000"/>
                </a:schemeClr>
              </a:solidFill>
            </a:ln>
          </p:spPr>
          <p:txBody>
            <a:bodyPr wrap="square" rtlCol="0">
              <a:spAutoFit/>
            </a:bodyPr>
            <a:lstStyle/>
            <a:p>
              <a:pPr algn="ctr"/>
              <a:r>
                <a:rPr lang="en-US" altLang="zh-CN" sz="1400" dirty="0">
                  <a:solidFill>
                    <a:schemeClr val="bg1"/>
                  </a:solidFill>
                  <a:latin typeface="Arial" panose="020B0604020202020204" pitchFamily="34" charset="0"/>
                  <a:ea typeface="宋体" panose="02010600030101010101" pitchFamily="2" charset="-122"/>
                  <a:cs typeface="Arial" panose="020B0604020202020204" pitchFamily="34" charset="0"/>
                </a:rPr>
                <a:t>………</a:t>
              </a:r>
              <a:endParaRPr lang="zh-CN" altLang="en-US" sz="1400" dirty="0">
                <a:solidFill>
                  <a:schemeClr val="bg1"/>
                </a:solidFill>
              </a:endParaRPr>
            </a:p>
          </p:txBody>
        </p:sp>
      </p:grpSp>
      <p:sp>
        <p:nvSpPr>
          <p:cNvPr id="19" name="矩形 18"/>
          <p:cNvSpPr/>
          <p:nvPr/>
        </p:nvSpPr>
        <p:spPr>
          <a:xfrm>
            <a:off x="4274790" y="2436916"/>
            <a:ext cx="6007544" cy="3323987"/>
          </a:xfrm>
          <a:prstGeom prst="rect">
            <a:avLst/>
          </a:prstGeom>
        </p:spPr>
        <p:txBody>
          <a:bodyPr wrap="square">
            <a:spAutoFit/>
          </a:bodyPr>
          <a:lstStyle/>
          <a:p>
            <a:pPr algn="just">
              <a:lnSpc>
                <a:spcPct val="150000"/>
              </a:lnSpc>
            </a:pPr>
            <a:r>
              <a:rPr lang="en-US" altLang="zh-CN" sz="2000" dirty="0">
                <a:latin typeface="Arial" panose="020B0604020202020204" pitchFamily="34" charset="0"/>
                <a:ea typeface="宋体" panose="02010600030101010101" pitchFamily="2" charset="-122"/>
                <a:cs typeface="Arial" panose="020B0604020202020204" pitchFamily="34" charset="0"/>
              </a:rPr>
              <a:t>During the OSI, the positioning </a:t>
            </a:r>
            <a:r>
              <a:rPr lang="en-US" altLang="zh-CN" sz="2000" dirty="0" smtClean="0">
                <a:latin typeface="Arial" panose="020B0604020202020204" pitchFamily="34" charset="0"/>
                <a:ea typeface="宋体" panose="02010600030101010101" pitchFamily="2" charset="-122"/>
                <a:cs typeface="Arial" panose="020B0604020202020204" pitchFamily="34" charset="0"/>
              </a:rPr>
              <a:t>and navigation in the Inspection Area</a:t>
            </a:r>
            <a:r>
              <a:rPr lang="en-US" altLang="zh-CN" sz="2000" dirty="0">
                <a:latin typeface="Arial" panose="020B0604020202020204" pitchFamily="34" charset="0"/>
                <a:ea typeface="宋体" panose="02010600030101010101" pitchFamily="2" charset="-122"/>
                <a:cs typeface="Arial" panose="020B0604020202020204" pitchFamily="34" charset="0"/>
              </a:rPr>
              <a:t> </a:t>
            </a:r>
            <a:r>
              <a:rPr lang="en-US" altLang="zh-CN" sz="2000" dirty="0" smtClean="0">
                <a:latin typeface="Arial" panose="020B0604020202020204" pitchFamily="34" charset="0"/>
                <a:ea typeface="宋体" panose="02010600030101010101" pitchFamily="2" charset="-122"/>
                <a:cs typeface="Arial" panose="020B0604020202020204" pitchFamily="34" charset="0"/>
              </a:rPr>
              <a:t>together with the collection of  geo-referenced data of all different OSI techniques are mission critical for OSI. </a:t>
            </a:r>
            <a:r>
              <a:rPr lang="en-US" altLang="zh-CN" sz="2000" dirty="0">
                <a:latin typeface="Arial" panose="020B0604020202020204" pitchFamily="34" charset="0"/>
                <a:ea typeface="宋体" panose="02010600030101010101" pitchFamily="2" charset="-122"/>
                <a:cs typeface="Arial" panose="020B0604020202020204" pitchFamily="34" charset="0"/>
              </a:rPr>
              <a:t>Interagency-Cooperation-Based 4 mode GNSS </a:t>
            </a:r>
            <a:r>
              <a:rPr lang="en-US" altLang="zh-CN" sz="2000" dirty="0" smtClean="0">
                <a:latin typeface="Arial" panose="020B0604020202020204" pitchFamily="34" charset="0"/>
                <a:ea typeface="宋体" panose="02010600030101010101" pitchFamily="2" charset="-122"/>
                <a:cs typeface="Arial" panose="020B0604020202020204" pitchFamily="34" charset="0"/>
              </a:rPr>
              <a:t>Solution involving both UNOOSA and CTBTO </a:t>
            </a:r>
            <a:r>
              <a:rPr lang="en-US" altLang="zh-CN" sz="2000" dirty="0">
                <a:latin typeface="Arial" panose="020B0604020202020204" pitchFamily="34" charset="0"/>
                <a:ea typeface="宋体" panose="02010600030101010101" pitchFamily="2" charset="-122"/>
                <a:cs typeface="Arial" panose="020B0604020202020204" pitchFamily="34" charset="0"/>
              </a:rPr>
              <a:t>is suggested to be </a:t>
            </a:r>
            <a:r>
              <a:rPr lang="en-US" altLang="zh-CN" sz="2000" dirty="0" err="1" smtClean="0">
                <a:latin typeface="Arial" panose="020B0604020202020204" pitchFamily="34" charset="0"/>
                <a:ea typeface="宋体" panose="02010600030101010101" pitchFamily="2" charset="-122"/>
                <a:cs typeface="Arial" panose="020B0604020202020204" pitchFamily="34" charset="0"/>
              </a:rPr>
              <a:t>utlized</a:t>
            </a:r>
            <a:r>
              <a:rPr lang="en-US" altLang="zh-CN" sz="2000" dirty="0" smtClean="0">
                <a:latin typeface="Arial" panose="020B0604020202020204" pitchFamily="34" charset="0"/>
                <a:ea typeface="宋体" panose="02010600030101010101" pitchFamily="2" charset="-122"/>
                <a:cs typeface="Arial" panose="020B0604020202020204" pitchFamily="34" charset="0"/>
              </a:rPr>
              <a:t> </a:t>
            </a:r>
            <a:r>
              <a:rPr lang="en-US" altLang="zh-CN" sz="2000" dirty="0">
                <a:latin typeface="Arial" panose="020B0604020202020204" pitchFamily="34" charset="0"/>
                <a:ea typeface="宋体" panose="02010600030101010101" pitchFamily="2" charset="-122"/>
                <a:cs typeface="Arial" panose="020B0604020202020204" pitchFamily="34" charset="0"/>
              </a:rPr>
              <a:t>in this circumstances.</a:t>
            </a:r>
            <a:endParaRPr lang="zh-CN" altLang="en-US" sz="2000" dirty="0">
              <a:latin typeface="Arial" panose="020B0604020202020204" pitchFamily="34" charset="0"/>
              <a:ea typeface="宋体" panose="02010600030101010101" pitchFamily="2" charset="-122"/>
              <a:cs typeface="Arial" panose="020B0604020202020204" pitchFamily="34" charset="0"/>
            </a:endParaRPr>
          </a:p>
        </p:txBody>
      </p:sp>
      <p:pic>
        <p:nvPicPr>
          <p:cNvPr id="20" name="图片 19"/>
          <p:cNvPicPr>
            <a:picLocks noChangeAspect="1"/>
          </p:cNvPicPr>
          <p:nvPr/>
        </p:nvPicPr>
        <p:blipFill>
          <a:blip r:embed="rId2"/>
          <a:stretch>
            <a:fillRect/>
          </a:stretch>
        </p:blipFill>
        <p:spPr>
          <a:xfrm>
            <a:off x="10282334" y="338519"/>
            <a:ext cx="1543845" cy="549772"/>
          </a:xfrm>
          <a:prstGeom prst="rect">
            <a:avLst/>
          </a:prstGeom>
        </p:spPr>
      </p:pic>
    </p:spTree>
    <p:extLst>
      <p:ext uri="{BB962C8B-B14F-4D97-AF65-F5344CB8AC3E}">
        <p14:creationId xmlns:p14="http://schemas.microsoft.com/office/powerpoint/2010/main" val="22297055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smtClean="0">
                <a:solidFill>
                  <a:schemeClr val="bg1"/>
                </a:solidFill>
                <a:latin typeface="Arial" panose="020B0604020202020204" pitchFamily="34" charset="0"/>
                <a:cs typeface="Arial" panose="020B0604020202020204" pitchFamily="34" charset="0"/>
              </a:rPr>
              <a:t>Methods/data</a:t>
            </a:r>
            <a:endParaRPr lang="x-none" sz="48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xmlns="" id="{DBA6E9A0-04A9-1F29-F239-4E9CDDDE29AF}"/>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smtClean="0">
                <a:solidFill>
                  <a:schemeClr val="bg1"/>
                </a:solidFill>
                <a:latin typeface="Arial" panose="020B0604020202020204" pitchFamily="34" charset="0"/>
                <a:cs typeface="Arial" panose="020B0604020202020204" pitchFamily="34" charset="0"/>
              </a:rPr>
              <a:t>P4.5-202</a:t>
            </a:r>
            <a:endParaRPr lang="x-none" sz="24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xmlns="" id="{3364D2B1-4606-9726-8487-E03DE1731415}"/>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x-none" sz="2000" b="1" dirty="0">
              <a:solidFill>
                <a:schemeClr val="bg1"/>
              </a:solidFill>
              <a:latin typeface="Arial" panose="020B0604020202020204" pitchFamily="34" charset="0"/>
              <a:cs typeface="Arial" panose="020B0604020202020204" pitchFamily="34" charset="0"/>
            </a:endParaRPr>
          </a:p>
        </p:txBody>
      </p:sp>
      <p:pic>
        <p:nvPicPr>
          <p:cNvPr id="7" name="图片 6"/>
          <p:cNvPicPr>
            <a:picLocks noChangeAspect="1"/>
          </p:cNvPicPr>
          <p:nvPr/>
        </p:nvPicPr>
        <p:blipFill>
          <a:blip r:embed="rId2"/>
          <a:stretch>
            <a:fillRect/>
          </a:stretch>
        </p:blipFill>
        <p:spPr>
          <a:xfrm>
            <a:off x="10282334" y="338519"/>
            <a:ext cx="1543845" cy="549772"/>
          </a:xfrm>
          <a:prstGeom prst="rect">
            <a:avLst/>
          </a:prstGeom>
        </p:spPr>
      </p:pic>
      <p:graphicFrame>
        <p:nvGraphicFramePr>
          <p:cNvPr id="9" name="图示 8"/>
          <p:cNvGraphicFramePr/>
          <p:nvPr>
            <p:extLst>
              <p:ext uri="{D42A27DB-BD31-4B8C-83A1-F6EECF244321}">
                <p14:modId xmlns:p14="http://schemas.microsoft.com/office/powerpoint/2010/main" val="3747407937"/>
              </p:ext>
            </p:extLst>
          </p:nvPr>
        </p:nvGraphicFramePr>
        <p:xfrm>
          <a:off x="206197" y="1612718"/>
          <a:ext cx="10148344" cy="13077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矩形 9"/>
          <p:cNvSpPr/>
          <p:nvPr/>
        </p:nvSpPr>
        <p:spPr>
          <a:xfrm>
            <a:off x="441945" y="3061313"/>
            <a:ext cx="9772572" cy="3323987"/>
          </a:xfrm>
          <a:prstGeom prst="rect">
            <a:avLst/>
          </a:prstGeom>
        </p:spPr>
        <p:txBody>
          <a:bodyPr wrap="square">
            <a:spAutoFit/>
          </a:bodyPr>
          <a:lstStyle/>
          <a:p>
            <a:pPr algn="just">
              <a:lnSpc>
                <a:spcPct val="150000"/>
              </a:lnSpc>
            </a:pPr>
            <a:r>
              <a:rPr lang="en-US" altLang="zh-CN" sz="2000" dirty="0">
                <a:latin typeface="Arial" panose="020B0604020202020204" pitchFamily="34" charset="0"/>
                <a:ea typeface="宋体" panose="02010600030101010101" pitchFamily="2" charset="-122"/>
                <a:cs typeface="Arial" panose="020B0604020202020204" pitchFamily="34" charset="0"/>
              </a:rPr>
              <a:t>Interagency-Cooperation-Based GNSS Solution can be applied through the whole OSI mission.  The software can be customized for OSI task.</a:t>
            </a:r>
            <a:r>
              <a:rPr lang="zh-CN" altLang="en-US" sz="2000" dirty="0">
                <a:latin typeface="Arial" panose="020B0604020202020204" pitchFamily="34" charset="0"/>
                <a:ea typeface="宋体" panose="02010600030101010101" pitchFamily="2" charset="-122"/>
                <a:cs typeface="Arial" panose="020B0604020202020204" pitchFamily="34" charset="0"/>
              </a:rPr>
              <a:t> </a:t>
            </a:r>
            <a:r>
              <a:rPr lang="en-US" altLang="zh-CN" sz="2000" dirty="0">
                <a:latin typeface="Arial" panose="020B0604020202020204" pitchFamily="34" charset="0"/>
                <a:ea typeface="宋体" panose="02010600030101010101" pitchFamily="2" charset="-122"/>
                <a:cs typeface="Arial" panose="020B0604020202020204" pitchFamily="34" charset="0"/>
              </a:rPr>
              <a:t>Once the Inspection Area (IA) is determined, the IA can be marked in the built-in electronic map by inputting the Longitude and Latitude of IA. The satellite image of IA is available for upgrading before OSI mission.</a:t>
            </a:r>
          </a:p>
          <a:p>
            <a:pPr algn="just">
              <a:lnSpc>
                <a:spcPct val="150000"/>
              </a:lnSpc>
            </a:pPr>
            <a:r>
              <a:rPr lang="en-US" altLang="zh-CN" sz="2000" dirty="0">
                <a:latin typeface="Arial" panose="020B0604020202020204" pitchFamily="34" charset="0"/>
                <a:ea typeface="宋体" panose="02010600030101010101" pitchFamily="2" charset="-122"/>
                <a:cs typeface="Arial" panose="020B0604020202020204" pitchFamily="34" charset="0"/>
              </a:rPr>
              <a:t>The whole IA can be marked by drawing lines around it before OSI mission. When the initial/additional overflight is proceeding, it will be a reference for Inspection Team.</a:t>
            </a:r>
            <a:endParaRPr lang="zh-CN" altLang="en-US" sz="2000" dirty="0">
              <a:latin typeface="Arial" panose="020B0604020202020204" pitchFamily="34" charset="0"/>
              <a:ea typeface="宋体" panose="02010600030101010101" pitchFamily="2" charset="-122"/>
              <a:cs typeface="Arial" panose="020B0604020202020204" pitchFamily="34" charset="0"/>
            </a:endParaRPr>
          </a:p>
        </p:txBody>
      </p:sp>
    </p:spTree>
    <p:extLst>
      <p:ext uri="{BB962C8B-B14F-4D97-AF65-F5344CB8AC3E}">
        <p14:creationId xmlns:p14="http://schemas.microsoft.com/office/powerpoint/2010/main" val="7322865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zh-CN" sz="1800" dirty="0">
                <a:solidFill>
                  <a:schemeClr val="bg1"/>
                </a:solidFill>
                <a:latin typeface="Arial" panose="020B0604020202020204" pitchFamily="34" charset="0"/>
                <a:cs typeface="Arial" panose="020B0604020202020204" pitchFamily="34" charset="0"/>
              </a:rPr>
              <a:t>Methods/data</a:t>
            </a:r>
            <a:endParaRPr lang="x-none" altLang="zh-CN" sz="48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xmlns="" id="{C8D44082-17FA-6E7D-2B88-0AE62611BEE5}"/>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smtClean="0">
                <a:solidFill>
                  <a:schemeClr val="bg1"/>
                </a:solidFill>
                <a:latin typeface="Arial" panose="020B0604020202020204" pitchFamily="34" charset="0"/>
                <a:cs typeface="Arial" panose="020B0604020202020204" pitchFamily="34" charset="0"/>
              </a:rPr>
              <a:t>P4.5-202</a:t>
            </a:r>
            <a:endParaRPr lang="x-none" sz="24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xmlns="" id="{FE32BD46-931C-582C-C0E2-909578D4D19C}"/>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x-none" sz="2000" b="1" dirty="0">
              <a:solidFill>
                <a:schemeClr val="bg1"/>
              </a:solidFill>
              <a:latin typeface="Arial" panose="020B0604020202020204" pitchFamily="34" charset="0"/>
              <a:cs typeface="Arial" panose="020B0604020202020204" pitchFamily="34" charset="0"/>
            </a:endParaRPr>
          </a:p>
        </p:txBody>
      </p:sp>
      <p:pic>
        <p:nvPicPr>
          <p:cNvPr id="7" name="图片 6"/>
          <p:cNvPicPr>
            <a:picLocks noChangeAspect="1"/>
          </p:cNvPicPr>
          <p:nvPr/>
        </p:nvPicPr>
        <p:blipFill>
          <a:blip r:embed="rId2"/>
          <a:stretch>
            <a:fillRect/>
          </a:stretch>
        </p:blipFill>
        <p:spPr>
          <a:xfrm>
            <a:off x="10282334" y="338519"/>
            <a:ext cx="1543845" cy="549772"/>
          </a:xfrm>
          <a:prstGeom prst="rect">
            <a:avLst/>
          </a:prstGeom>
        </p:spPr>
      </p:pic>
      <p:graphicFrame>
        <p:nvGraphicFramePr>
          <p:cNvPr id="9" name="图示 8"/>
          <p:cNvGraphicFramePr/>
          <p:nvPr>
            <p:extLst>
              <p:ext uri="{D42A27DB-BD31-4B8C-83A1-F6EECF244321}">
                <p14:modId xmlns:p14="http://schemas.microsoft.com/office/powerpoint/2010/main" val="4040475518"/>
              </p:ext>
            </p:extLst>
          </p:nvPr>
        </p:nvGraphicFramePr>
        <p:xfrm>
          <a:off x="311324" y="1421967"/>
          <a:ext cx="10199573" cy="12185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矩形 9"/>
          <p:cNvSpPr/>
          <p:nvPr/>
        </p:nvSpPr>
        <p:spPr>
          <a:xfrm>
            <a:off x="279856" y="2833778"/>
            <a:ext cx="10259033" cy="3785652"/>
          </a:xfrm>
          <a:prstGeom prst="rect">
            <a:avLst/>
          </a:prstGeom>
        </p:spPr>
        <p:txBody>
          <a:bodyPr wrap="square">
            <a:spAutoFit/>
          </a:bodyPr>
          <a:lstStyle/>
          <a:p>
            <a:pPr algn="just">
              <a:lnSpc>
                <a:spcPct val="150000"/>
              </a:lnSpc>
            </a:pPr>
            <a:r>
              <a:rPr lang="en-US" altLang="zh-CN" sz="2000" dirty="0">
                <a:latin typeface="Arial" panose="020B0604020202020204" pitchFamily="34" charset="0"/>
                <a:ea typeface="宋体" panose="02010600030101010101" pitchFamily="2" charset="-122"/>
                <a:cs typeface="Arial" panose="020B0604020202020204" pitchFamily="34" charset="0"/>
              </a:rPr>
              <a:t>When the Inspection Team land on the Inspection Area, they may take several methods to check whether there was a nuclear explosion, including seismological monitoring, Gamma radiation survey, drilling, sampling etc. </a:t>
            </a:r>
          </a:p>
          <a:p>
            <a:pPr algn="just">
              <a:lnSpc>
                <a:spcPct val="150000"/>
              </a:lnSpc>
            </a:pPr>
            <a:endParaRPr lang="en-US" altLang="zh-CN" sz="2000" dirty="0">
              <a:latin typeface="Arial" panose="020B0604020202020204" pitchFamily="34" charset="0"/>
              <a:ea typeface="宋体" panose="02010600030101010101" pitchFamily="2" charset="-122"/>
              <a:cs typeface="Arial" panose="020B0604020202020204" pitchFamily="34" charset="0"/>
            </a:endParaRPr>
          </a:p>
          <a:p>
            <a:pPr algn="just">
              <a:lnSpc>
                <a:spcPct val="150000"/>
              </a:lnSpc>
            </a:pPr>
            <a:r>
              <a:rPr lang="en-US" altLang="zh-CN" sz="2000" dirty="0">
                <a:latin typeface="Arial" panose="020B0604020202020204" pitchFamily="34" charset="0"/>
                <a:ea typeface="宋体" panose="02010600030101010101" pitchFamily="2" charset="-122"/>
                <a:cs typeface="Arial" panose="020B0604020202020204" pitchFamily="34" charset="0"/>
              </a:rPr>
              <a:t>In these procedures, the 4-Mode GNSS terminal can be used to mark the working sites, such as sampling sites, Gamma radiation test sites etc. The ways of marking working sites is classified as point, line and polygon, also pictures, voice or video can be taken  during marking. </a:t>
            </a:r>
          </a:p>
        </p:txBody>
      </p:sp>
    </p:spTree>
    <p:extLst>
      <p:ext uri="{BB962C8B-B14F-4D97-AF65-F5344CB8AC3E}">
        <p14:creationId xmlns:p14="http://schemas.microsoft.com/office/powerpoint/2010/main" val="15984455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zh-CN" sz="1800" dirty="0">
                <a:solidFill>
                  <a:schemeClr val="bg1"/>
                </a:solidFill>
                <a:latin typeface="Arial" panose="020B0604020202020204" pitchFamily="34" charset="0"/>
                <a:cs typeface="Arial" panose="020B0604020202020204" pitchFamily="34" charset="0"/>
              </a:rPr>
              <a:t>Methods/data</a:t>
            </a:r>
            <a:endParaRPr lang="x-none" altLang="zh-CN" sz="48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xmlns="" id="{A8C265B7-8CC9-C945-6901-364B5B6546C6}"/>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smtClean="0">
                <a:solidFill>
                  <a:schemeClr val="bg1"/>
                </a:solidFill>
                <a:latin typeface="Arial" panose="020B0604020202020204" pitchFamily="34" charset="0"/>
                <a:cs typeface="Arial" panose="020B0604020202020204" pitchFamily="34" charset="0"/>
              </a:rPr>
              <a:t>P4.5-202</a:t>
            </a:r>
            <a:endParaRPr lang="x-none" sz="24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xmlns="" id="{24821806-AD21-A1E2-97F0-06948A5B57CC}"/>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x-none" sz="2000" b="1" dirty="0">
              <a:solidFill>
                <a:schemeClr val="bg1"/>
              </a:solidFill>
              <a:latin typeface="Arial" panose="020B0604020202020204" pitchFamily="34" charset="0"/>
              <a:cs typeface="Arial" panose="020B0604020202020204" pitchFamily="34" charset="0"/>
            </a:endParaRPr>
          </a:p>
        </p:txBody>
      </p:sp>
      <p:pic>
        <p:nvPicPr>
          <p:cNvPr id="7" name="图片 6"/>
          <p:cNvPicPr>
            <a:picLocks noChangeAspect="1"/>
          </p:cNvPicPr>
          <p:nvPr/>
        </p:nvPicPr>
        <p:blipFill>
          <a:blip r:embed="rId2"/>
          <a:stretch>
            <a:fillRect/>
          </a:stretch>
        </p:blipFill>
        <p:spPr>
          <a:xfrm>
            <a:off x="10282334" y="338519"/>
            <a:ext cx="1543845" cy="549772"/>
          </a:xfrm>
          <a:prstGeom prst="rect">
            <a:avLst/>
          </a:prstGeom>
        </p:spPr>
      </p:pic>
      <p:graphicFrame>
        <p:nvGraphicFramePr>
          <p:cNvPr id="9" name="图示 8"/>
          <p:cNvGraphicFramePr/>
          <p:nvPr>
            <p:extLst>
              <p:ext uri="{D42A27DB-BD31-4B8C-83A1-F6EECF244321}">
                <p14:modId xmlns:p14="http://schemas.microsoft.com/office/powerpoint/2010/main" val="1863840803"/>
              </p:ext>
            </p:extLst>
          </p:nvPr>
        </p:nvGraphicFramePr>
        <p:xfrm>
          <a:off x="320654" y="1604865"/>
          <a:ext cx="10199573" cy="13137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矩形 9"/>
          <p:cNvSpPr/>
          <p:nvPr/>
        </p:nvSpPr>
        <p:spPr>
          <a:xfrm>
            <a:off x="335840" y="3065218"/>
            <a:ext cx="10259033" cy="3323987"/>
          </a:xfrm>
          <a:prstGeom prst="rect">
            <a:avLst/>
          </a:prstGeom>
        </p:spPr>
        <p:txBody>
          <a:bodyPr wrap="square">
            <a:spAutoFit/>
          </a:bodyPr>
          <a:lstStyle/>
          <a:p>
            <a:pPr algn="just">
              <a:lnSpc>
                <a:spcPct val="150000"/>
              </a:lnSpc>
            </a:pPr>
            <a:r>
              <a:rPr lang="en-US" altLang="zh-CN" sz="2000" dirty="0">
                <a:latin typeface="Arial" panose="020B0604020202020204" pitchFamily="34" charset="0"/>
                <a:ea typeface="宋体" panose="02010600030101010101" pitchFamily="2" charset="-122"/>
                <a:cs typeface="Arial" panose="020B0604020202020204" pitchFamily="34" charset="0"/>
              </a:rPr>
              <a:t>When the Inspection Team land on the Inspection Area, they may take several methods to check whether there was a nuclear explosion, including seismological monitoring, Gamma radiation survey, drilling, sampling etc. </a:t>
            </a:r>
          </a:p>
          <a:p>
            <a:pPr algn="just">
              <a:lnSpc>
                <a:spcPct val="150000"/>
              </a:lnSpc>
            </a:pPr>
            <a:r>
              <a:rPr lang="en-US" altLang="zh-CN" sz="2000" dirty="0">
                <a:latin typeface="Arial" panose="020B0604020202020204" pitchFamily="34" charset="0"/>
                <a:ea typeface="宋体" panose="02010600030101010101" pitchFamily="2" charset="-122"/>
                <a:cs typeface="Arial" panose="020B0604020202020204" pitchFamily="34" charset="0"/>
              </a:rPr>
              <a:t>In these procedures, the 4-Mode GNSS terminal can be used to mark the working sites, such as sampling sites, Gamma radiation test sites etc. The ways of marking working sites is classified as point, line and polygon, also pictures, voice or video can be taken  during marking. </a:t>
            </a:r>
          </a:p>
        </p:txBody>
      </p:sp>
    </p:spTree>
    <p:extLst>
      <p:ext uri="{BB962C8B-B14F-4D97-AF65-F5344CB8AC3E}">
        <p14:creationId xmlns:p14="http://schemas.microsoft.com/office/powerpoint/2010/main" val="6322053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smtClean="0">
                <a:solidFill>
                  <a:schemeClr val="bg1"/>
                </a:solidFill>
                <a:latin typeface="Arial" panose="020B0604020202020204" pitchFamily="34" charset="0"/>
                <a:cs typeface="Arial" panose="020B0604020202020204" pitchFamily="34" charset="0"/>
              </a:rPr>
              <a:t>Conclusion</a:t>
            </a:r>
            <a:endParaRPr lang="x-none" sz="48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xmlns="" id="{8A4625A7-A4FC-6B6E-2D16-2A1FEF584678}"/>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smtClean="0">
                <a:solidFill>
                  <a:schemeClr val="bg1"/>
                </a:solidFill>
                <a:latin typeface="Arial" panose="020B0604020202020204" pitchFamily="34" charset="0"/>
                <a:cs typeface="Arial" panose="020B0604020202020204" pitchFamily="34" charset="0"/>
              </a:rPr>
              <a:t>P4.5-202</a:t>
            </a:r>
            <a:endParaRPr lang="x-none" sz="24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xmlns="" id="{5697553C-F754-7E6F-207D-38FFFBBDD788}"/>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x-none" sz="2000" b="1" dirty="0">
              <a:solidFill>
                <a:schemeClr val="bg1"/>
              </a:solidFill>
              <a:latin typeface="Arial" panose="020B0604020202020204" pitchFamily="34" charset="0"/>
              <a:cs typeface="Arial" panose="020B0604020202020204" pitchFamily="34" charset="0"/>
            </a:endParaRPr>
          </a:p>
        </p:txBody>
      </p:sp>
      <p:pic>
        <p:nvPicPr>
          <p:cNvPr id="7" name="图片 6"/>
          <p:cNvPicPr>
            <a:picLocks noChangeAspect="1"/>
          </p:cNvPicPr>
          <p:nvPr/>
        </p:nvPicPr>
        <p:blipFill>
          <a:blip r:embed="rId2"/>
          <a:stretch>
            <a:fillRect/>
          </a:stretch>
        </p:blipFill>
        <p:spPr>
          <a:xfrm>
            <a:off x="10282334" y="338519"/>
            <a:ext cx="1543845" cy="549772"/>
          </a:xfrm>
          <a:prstGeom prst="rect">
            <a:avLst/>
          </a:prstGeom>
        </p:spPr>
      </p:pic>
      <p:sp>
        <p:nvSpPr>
          <p:cNvPr id="8" name="矩形 6"/>
          <p:cNvSpPr>
            <a:spLocks noChangeArrowheads="1"/>
          </p:cNvSpPr>
          <p:nvPr/>
        </p:nvSpPr>
        <p:spPr bwMode="auto">
          <a:xfrm>
            <a:off x="407524" y="1870879"/>
            <a:ext cx="10001396" cy="855491"/>
          </a:xfrm>
          <a:prstGeom prst="rect">
            <a:avLst/>
          </a:prstGeom>
          <a:noFill/>
          <a:ln w="9525">
            <a:noFill/>
            <a:miter lim="800000"/>
          </a:ln>
        </p:spPr>
        <p:txBody>
          <a:bodyPr wrap="square" lIns="68580" tIns="34290" rIns="68580" bIns="34290">
            <a:spAutoFit/>
          </a:bodyPr>
          <a:lstStyle/>
          <a:p>
            <a:pPr marL="257175" indent="-257175" algn="just">
              <a:lnSpc>
                <a:spcPct val="150000"/>
              </a:lnSpc>
              <a:spcBef>
                <a:spcPct val="30000"/>
              </a:spcBef>
              <a:buClr>
                <a:srgbClr val="0070C0"/>
              </a:buClr>
              <a:buFont typeface="Wingdings" panose="05000000000000000000" pitchFamily="2" charset="2"/>
              <a:buChar char="u"/>
            </a:pPr>
            <a:r>
              <a:rPr kumimoji="0" lang="en-US" altLang="zh-CN"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cs typeface="Arial" panose="020B0604020202020204" pitchFamily="34" charset="0"/>
              </a:rPr>
              <a:t> A</a:t>
            </a:r>
            <a:r>
              <a:rPr kumimoji="0" lang="zh-CN" altLang="zh-CN"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cs typeface="Arial" panose="020B0604020202020204" pitchFamily="34" charset="0"/>
              </a:rPr>
              <a:t> </a:t>
            </a:r>
            <a:r>
              <a:rPr kumimoji="0" lang="en-US" altLang="zh-CN" sz="1800" b="1" i="0" u="none" strike="noStrike" cap="none" normalizeH="0" baseline="0" dirty="0">
                <a:ln>
                  <a:noFill/>
                </a:ln>
                <a:solidFill>
                  <a:schemeClr val="tx1"/>
                </a:solidFill>
                <a:effectLst/>
                <a:latin typeface="Arial" panose="020B0604020202020204" pitchFamily="34" charset="0"/>
                <a:ea typeface="宋体" panose="02010600030101010101" pitchFamily="2" charset="-122"/>
                <a:cs typeface="Arial" panose="020B0604020202020204" pitchFamily="34" charset="0"/>
              </a:rPr>
              <a:t>Interagency-Cooperation-Based 4 mode GNSS Solution </a:t>
            </a:r>
            <a:r>
              <a:rPr kumimoji="0" lang="zh-CN" altLang="zh-CN" sz="1800" b="1" i="0" u="none" strike="noStrike" cap="none" normalizeH="0" baseline="0" dirty="0">
                <a:ln>
                  <a:noFill/>
                </a:ln>
                <a:solidFill>
                  <a:schemeClr val="tx1"/>
                </a:solidFill>
                <a:effectLst/>
                <a:latin typeface="Arial" panose="020B0604020202020204" pitchFamily="34" charset="0"/>
                <a:ea typeface="宋体" panose="02010600030101010101" pitchFamily="2" charset="-122"/>
                <a:cs typeface="Arial" panose="020B0604020202020204" pitchFamily="34" charset="0"/>
              </a:rPr>
              <a:t>to OSI</a:t>
            </a:r>
            <a:r>
              <a:rPr kumimoji="0" lang="en-US" altLang="zh-CN" sz="1800" b="1" i="0" u="none" strike="noStrike" cap="none" normalizeH="0" baseline="0" dirty="0">
                <a:ln>
                  <a:noFill/>
                </a:ln>
                <a:solidFill>
                  <a:schemeClr val="tx1"/>
                </a:solidFill>
                <a:effectLst/>
                <a:latin typeface="Arial" panose="020B0604020202020204" pitchFamily="34" charset="0"/>
                <a:ea typeface="宋体" panose="02010600030101010101" pitchFamily="2" charset="-122"/>
                <a:cs typeface="Arial" panose="020B0604020202020204" pitchFamily="34" charset="0"/>
              </a:rPr>
              <a:t> is needed to </a:t>
            </a:r>
            <a:r>
              <a:rPr kumimoji="0" lang="zh-CN" altLang="zh-CN"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cs typeface="Arial" panose="020B0604020202020204" pitchFamily="34" charset="0"/>
              </a:rPr>
              <a:t>keep the balance of mission sufficiency and political awareness</a:t>
            </a:r>
            <a:r>
              <a:rPr kumimoji="0" lang="en-US" altLang="zh-CN"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cs typeface="Arial" panose="020B0604020202020204" pitchFamily="34" charset="0"/>
              </a:rPr>
              <a:t>.</a:t>
            </a:r>
            <a:r>
              <a:rPr kumimoji="0" lang="en-US" altLang="zh-CN" sz="1800" b="1" i="0" u="none" strike="noStrike" cap="none" normalizeH="0" baseline="0" dirty="0">
                <a:ln>
                  <a:noFill/>
                </a:ln>
                <a:solidFill>
                  <a:schemeClr val="tx1"/>
                </a:solidFill>
                <a:effectLst/>
                <a:latin typeface="Arial" panose="020B0604020202020204" pitchFamily="34" charset="0"/>
                <a:ea typeface="宋体" panose="02010600030101010101" pitchFamily="2" charset="-122"/>
                <a:cs typeface="Arial" panose="020B0604020202020204" pitchFamily="34" charset="0"/>
              </a:rPr>
              <a:t> </a:t>
            </a:r>
            <a:endParaRPr lang="en-US" altLang="zh-CN" dirty="0">
              <a:sym typeface="宋体" panose="02010600030101010101" pitchFamily="2" charset="-122"/>
            </a:endParaRPr>
          </a:p>
        </p:txBody>
      </p:sp>
      <p:sp>
        <p:nvSpPr>
          <p:cNvPr id="9" name="文本框 2"/>
          <p:cNvSpPr txBox="1">
            <a:spLocks noChangeArrowheads="1"/>
          </p:cNvSpPr>
          <p:nvPr/>
        </p:nvSpPr>
        <p:spPr bwMode="auto">
          <a:xfrm>
            <a:off x="746971" y="3729045"/>
            <a:ext cx="9549321" cy="1371145"/>
          </a:xfrm>
          <a:prstGeom prst="rect">
            <a:avLst/>
          </a:prstGeom>
          <a:noFill/>
          <a:ln w="9525">
            <a:noFill/>
            <a:miter lim="800000"/>
          </a:ln>
        </p:spPr>
        <p:txBody>
          <a:bodyPr wrap="square" lIns="68580" tIns="34290" rIns="68580" bIns="34290">
            <a:spAutoFit/>
          </a:bodyPr>
          <a:lstStyle/>
          <a:p>
            <a:pPr marL="214630" indent="-214630" algn="just">
              <a:lnSpc>
                <a:spcPct val="110000"/>
              </a:lnSpc>
              <a:spcBef>
                <a:spcPct val="30000"/>
              </a:spcBef>
              <a:buClr>
                <a:srgbClr val="0070C0"/>
              </a:buClr>
              <a:buSzPct val="80000"/>
              <a:buFont typeface="Wingdings" panose="05000000000000000000" pitchFamily="2" charset="2"/>
              <a:buChar char="l"/>
            </a:pPr>
            <a:r>
              <a:rPr lang="en-US" altLang="zh-CN" b="1" dirty="0">
                <a:sym typeface="宋体" panose="02010600030101010101" pitchFamily="2" charset="-122"/>
              </a:rPr>
              <a:t>Customized products and services</a:t>
            </a:r>
            <a:r>
              <a:rPr lang="en-US" altLang="zh-CN" dirty="0">
                <a:sym typeface="宋体" panose="02010600030101010101" pitchFamily="2" charset="-122"/>
              </a:rPr>
              <a:t>: cooperate with international organizations of the United Nations, provide customized products and services to the </a:t>
            </a:r>
            <a:r>
              <a:rPr lang="en-US" altLang="zh-CN" dirty="0" smtClean="0">
                <a:sym typeface="宋体" panose="02010600030101010101" pitchFamily="2" charset="-122"/>
              </a:rPr>
              <a:t>CTBTO.</a:t>
            </a:r>
            <a:endParaRPr lang="en-US" altLang="zh-CN" dirty="0">
              <a:sym typeface="宋体" panose="02010600030101010101" pitchFamily="2" charset="-122"/>
            </a:endParaRPr>
          </a:p>
          <a:p>
            <a:pPr marL="214630" indent="-214630" algn="just">
              <a:lnSpc>
                <a:spcPct val="110000"/>
              </a:lnSpc>
              <a:spcBef>
                <a:spcPct val="30000"/>
              </a:spcBef>
              <a:buClr>
                <a:srgbClr val="0070C0"/>
              </a:buClr>
              <a:buSzPct val="80000"/>
              <a:buFont typeface="Wingdings" panose="05000000000000000000" pitchFamily="2" charset="2"/>
              <a:buChar char="l"/>
            </a:pPr>
            <a:r>
              <a:rPr lang="en-US" altLang="zh-CN" b="1" dirty="0">
                <a:sym typeface="宋体" panose="02010600030101010101" pitchFamily="2" charset="-122"/>
              </a:rPr>
              <a:t>Demonstration and testing</a:t>
            </a:r>
            <a:r>
              <a:rPr lang="en-US" altLang="zh-CN" dirty="0">
                <a:sym typeface="宋体" panose="02010600030101010101" pitchFamily="2" charset="-122"/>
              </a:rPr>
              <a:t>: support system demonstrations and testing, allowing for deeper communication of application scenarios and customer requirement.</a:t>
            </a:r>
          </a:p>
        </p:txBody>
      </p:sp>
      <p:sp>
        <p:nvSpPr>
          <p:cNvPr id="10" name="文本框 1"/>
          <p:cNvSpPr txBox="1">
            <a:spLocks noChangeArrowheads="1"/>
          </p:cNvSpPr>
          <p:nvPr/>
        </p:nvSpPr>
        <p:spPr bwMode="auto">
          <a:xfrm>
            <a:off x="387204" y="3226196"/>
            <a:ext cx="7668815" cy="358688"/>
          </a:xfrm>
          <a:prstGeom prst="rect">
            <a:avLst/>
          </a:prstGeom>
          <a:noFill/>
          <a:ln w="9525">
            <a:noFill/>
            <a:miter lim="800000"/>
          </a:ln>
        </p:spPr>
        <p:txBody>
          <a:bodyPr lIns="68580" tIns="34290" rIns="68580" bIns="34290">
            <a:spAutoFit/>
          </a:bodyPr>
          <a:lstStyle/>
          <a:p>
            <a:pPr marL="214630" indent="-214630" algn="just">
              <a:lnSpc>
                <a:spcPct val="110000"/>
              </a:lnSpc>
              <a:spcBef>
                <a:spcPct val="30000"/>
              </a:spcBef>
              <a:buClr>
                <a:srgbClr val="0070C0"/>
              </a:buClr>
              <a:buFont typeface="Wingdings" panose="05000000000000000000" pitchFamily="2" charset="2"/>
              <a:buChar char="u"/>
            </a:pPr>
            <a:r>
              <a:rPr lang="en-US" altLang="zh-CN" dirty="0">
                <a:sym typeface="宋体" panose="02010600030101010101" pitchFamily="2" charset="-122"/>
              </a:rPr>
              <a:t>Deep cooperation can be carried out in the following aspects:</a:t>
            </a:r>
          </a:p>
        </p:txBody>
      </p:sp>
    </p:spTree>
    <p:extLst>
      <p:ext uri="{BB962C8B-B14F-4D97-AF65-F5344CB8AC3E}">
        <p14:creationId xmlns:p14="http://schemas.microsoft.com/office/powerpoint/2010/main" val="448056080"/>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2953</TotalTime>
  <Words>869</Words>
  <Application>Microsoft Office PowerPoint</Application>
  <PresentationFormat>自定义</PresentationFormat>
  <Paragraphs>68</Paragraphs>
  <Slides>7</Slides>
  <Notes>0</Notes>
  <HiddenSlides>0</HiddenSlides>
  <MMClips>0</MMClips>
  <ScaleCrop>false</ScaleCrop>
  <HeadingPairs>
    <vt:vector size="4" baseType="variant">
      <vt:variant>
        <vt:lpstr>主题</vt:lpstr>
      </vt:variant>
      <vt:variant>
        <vt:i4>2</vt:i4>
      </vt:variant>
      <vt:variant>
        <vt:lpstr>幻灯片标题</vt:lpstr>
      </vt:variant>
      <vt:variant>
        <vt:i4>7</vt:i4>
      </vt:variant>
    </vt:vector>
  </HeadingPairs>
  <TitlesOfParts>
    <vt:vector size="9" baseType="lpstr">
      <vt:lpstr>Custom Design</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Moshir Kyrollos</dc:creator>
  <cp:lastModifiedBy>多多</cp:lastModifiedBy>
  <cp:revision>42</cp:revision>
  <dcterms:created xsi:type="dcterms:W3CDTF">2023-04-18T13:25:54Z</dcterms:created>
  <dcterms:modified xsi:type="dcterms:W3CDTF">2023-06-10T14:05:30Z</dcterms:modified>
</cp:coreProperties>
</file>