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F3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97"/>
    <p:restoredTop sz="94694"/>
  </p:normalViewPr>
  <p:slideViewPr>
    <p:cSldViewPr snapToGrid="0">
      <p:cViewPr>
        <p:scale>
          <a:sx n="66" d="100"/>
          <a:sy n="66" d="100"/>
        </p:scale>
        <p:origin x="-748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6/9/2023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6/9/2023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6/9/2023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6/9/2023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6/9/2023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6/9/2023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6/9/2023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6/9/2023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6/9/2023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6/9/2023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6/9/2023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=""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=""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=""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=""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929" y="1219954"/>
            <a:ext cx="6380019" cy="42473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Possible ambiguous event that an OSI is called for could be broadly categorized into the following three scenarios: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u="sng" dirty="0" smtClean="0">
                <a:latin typeface="Arial" pitchFamily="34" charset="0"/>
                <a:cs typeface="Arial" pitchFamily="34" charset="0"/>
              </a:rPr>
              <a:t>1. Natural event that resembles for an UNE</a:t>
            </a:r>
          </a:p>
          <a:p>
            <a:r>
              <a:rPr lang="en-GB" i="1" dirty="0" smtClean="0">
                <a:latin typeface="Arial" pitchFamily="34" charset="0"/>
                <a:cs typeface="Arial" pitchFamily="34" charset="0"/>
              </a:rPr>
              <a:t>In such case, very high cooperation is expected from the ISP, as both ISP and IT driven towards a single objective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GB" u="sng" dirty="0" smtClean="0">
                <a:latin typeface="Arial" pitchFamily="34" charset="0"/>
                <a:cs typeface="Arial" pitchFamily="34" charset="0"/>
              </a:rPr>
              <a:t>Nuclear accident with spilled nuclear-material</a:t>
            </a:r>
          </a:p>
          <a:p>
            <a:r>
              <a:rPr lang="en-GB" i="1" dirty="0" smtClean="0">
                <a:latin typeface="Arial" pitchFamily="34" charset="0"/>
                <a:cs typeface="Arial" pitchFamily="34" charset="0"/>
              </a:rPr>
              <a:t>Moderate to high cooperation is expected with masking of selected information driven by “National Pride”.</a:t>
            </a:r>
          </a:p>
          <a:p>
            <a:endParaRPr lang="en-GB" i="1" dirty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GB" u="sng" dirty="0" smtClean="0">
                <a:latin typeface="Arial" pitchFamily="34" charset="0"/>
                <a:cs typeface="Arial" pitchFamily="34" charset="0"/>
              </a:rPr>
              <a:t>Nuclear test violating the Treaty 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Lack of cooperation is expected with                                       concealment of evidences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P45-627</a:t>
            </a:r>
            <a:endParaRPr lang="x-none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124621" y="26169"/>
            <a:ext cx="854731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On-Site Inspection: Inspected State Party Perspectives towards </a:t>
            </a:r>
            <a:endParaRPr lang="en-GB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Successful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Inspection</a:t>
            </a:r>
          </a:p>
          <a:p>
            <a:pPr algn="ctr"/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Nalin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Silva</a:t>
            </a:r>
            <a:endParaRPr lang="x-none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Geological Survey and Mines Bureau, Sri Lanka</a:t>
            </a:r>
            <a:endParaRPr lang="x-none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-Ban</a:t>
            </a:r>
            <a:endParaRPr lang="x-non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427621" y="947799"/>
            <a:ext cx="5979579" cy="5751384"/>
            <a:chOff x="6126901" y="1835693"/>
            <a:chExt cx="4728677" cy="4596097"/>
          </a:xfrm>
        </p:grpSpPr>
        <p:pic>
          <p:nvPicPr>
            <p:cNvPr id="6" name="Picture 4" descr="Page 4 | Mushroom Cloud Clipart Images - Free Download on Freepik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6901" y="4593812"/>
              <a:ext cx="1837978" cy="1837978"/>
            </a:xfrm>
            <a:prstGeom prst="ellips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Cartoon Nature, Earthquake, Natural Disaster, Drawing, Line, Technology,  Angle, Earthquake, Natural Disaster, Drawing png | PNGWi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67867" y="1835693"/>
              <a:ext cx="1987711" cy="1987711"/>
            </a:xfrm>
            <a:prstGeom prst="ellips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6" descr="1,400+ Cartoon Of The Nuclear Waste Stock Photos, Pictures &amp; Royalty-Free  Images - iStock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243" b="4489"/>
            <a:stretch/>
          </p:blipFill>
          <p:spPr bwMode="auto">
            <a:xfrm>
              <a:off x="7303439" y="3229426"/>
              <a:ext cx="2382778" cy="2055572"/>
            </a:xfrm>
            <a:prstGeom prst="ellips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7065793" y="5276024"/>
            <a:ext cx="4745845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Training Inspectors on ISP behavioral patterns, in different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scenarios,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would be an added tool towards 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factual situation which the OSI is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initiated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2689</TotalTime>
  <Words>140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NALIN</cp:lastModifiedBy>
  <cp:revision>27</cp:revision>
  <dcterms:created xsi:type="dcterms:W3CDTF">2023-04-18T13:25:54Z</dcterms:created>
  <dcterms:modified xsi:type="dcterms:W3CDTF">2023-06-08T19:10:47Z</dcterms:modified>
</cp:coreProperties>
</file>