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emf" ContentType="image/x-emf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10"/>
  </p:notesMasterIdLst>
  <p:sldIdLst>
    <p:sldId id="261" r:id="rId3"/>
    <p:sldId id="256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579"/>
    <p:restoredTop sz="94685"/>
  </p:normalViewPr>
  <p:slideViewPr>
    <p:cSldViewPr snapToGrid="0">
      <p:cViewPr varScale="1">
        <p:scale>
          <a:sx n="81" d="100"/>
          <a:sy n="81" d="100"/>
        </p:scale>
        <p:origin x="-64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37641-5AB2-4A0C-BB65-5C54F8E5F771}" type="datetimeFigureOut">
              <a:rPr lang="en-US" smtClean="0"/>
              <a:t>6/11/2023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DDABF-4886-4E85-9583-C667CC26B25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DDABF-4886-4E85-9583-C667CC26B258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DDABF-4886-4E85-9583-C667CC26B258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DDABF-4886-4E85-9583-C667CC26B258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DDABF-4886-4E85-9583-C667CC26B258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xmlns="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xmlns="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11/06/2023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11/06/2023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11/06/2023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11/06/2023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11/06/2023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11/06/2023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11/06/2023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11/06/2023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11/06/2023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11/06/2023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11/06/2023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e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6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6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xmlns="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xmlns="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xmlns="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xmlns="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xmlns="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xmlns="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xmlns="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xmlns="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xmlns="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xmlns="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xmlns="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xmlns="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xmlns="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xmlns="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xmlns="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xmlns="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xmlns="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xmlns="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xmlns="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xmlns="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xmlns="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xmlns="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xmlns="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xmlns="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xmlns="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xmlns="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xmlns="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8north.org/2022/12/the-next-big-thing-north-korea-ground-tests-icbm-sized-solid-rocket-moto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80/10357718.2017.1317328" TargetMode="External"/><Relationship Id="rId4" Type="http://schemas.openxmlformats.org/officeDocument/2006/relationships/hyperlink" Target="https://www.38north.org/2023/02/north-koreas-feb-8-parade-highlights-icbms-and-tactical-nuk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0ECAE0-79BD-21CF-C96D-4DD448C0663E}"/>
              </a:ext>
            </a:extLst>
          </p:cNvPr>
          <p:cNvSpPr txBox="1"/>
          <p:nvPr/>
        </p:nvSpPr>
        <p:spPr>
          <a:xfrm>
            <a:off x="2682932" y="278271"/>
            <a:ext cx="68261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33CC"/>
                </a:solidFill>
              </a:rPr>
              <a:t> </a:t>
            </a:r>
            <a:r>
              <a:rPr lang="en-GB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Attention or Drill: The Case of North Korea Nuclear Device Testing</a:t>
            </a:r>
            <a:r>
              <a:rPr lang="en-GB" b="1" dirty="0" smtClean="0">
                <a:solidFill>
                  <a:srgbClr val="FF33CC"/>
                </a:solidFill>
              </a:rPr>
              <a:t> 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Joel </a:t>
            </a:r>
            <a:r>
              <a:rPr lang="en-GB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Okundi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Obengo</a:t>
            </a:r>
            <a:endParaRPr lang="x-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Kenyatta University</a:t>
            </a:r>
            <a:r>
              <a:rPr lang="x-none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x-non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Px.x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-xxx</a:t>
            </a:r>
            <a:endParaRPr lang="x-none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2A0112A-DD74-C918-5EE9-E39D97B30798}"/>
              </a:ext>
            </a:extLst>
          </p:cNvPr>
          <p:cNvSpPr txBox="1">
            <a:spLocks/>
          </p:cNvSpPr>
          <p:nvPr/>
        </p:nvSpPr>
        <p:spPr>
          <a:xfrm>
            <a:off x="10162829" y="520534"/>
            <a:ext cx="164294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x-none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</a:t>
            </a:r>
            <a:r>
              <a:rPr lang="en-GB" sz="9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overlaye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x-non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A836A705-5EC9-3E1C-3CCC-FFA836C95CEA}"/>
              </a:ext>
            </a:extLst>
          </p:cNvPr>
          <p:cNvSpPr txBox="1">
            <a:spLocks/>
          </p:cNvSpPr>
          <p:nvPr/>
        </p:nvSpPr>
        <p:spPr>
          <a:xfrm>
            <a:off x="10296293" y="272465"/>
            <a:ext cx="164294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x-none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Px.x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-xxx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1376" y="1511809"/>
            <a:ext cx="10314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In this continuously globalized world with its vulnerability in the event of deployment of nuclear weapons in conflicts, testing of nuclear device appears to have assumed a redefined aim far beyond the traditional conceptualization. This new function can be seen in the context of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repeated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nuclear device tests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conducted by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Democratic People Republic of Korea (DPRK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DPRK has conducted nuclear 6 tests of which 4 were done under Kim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Jong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Un regime.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“Chollima-1” space launch vehicle (SLV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) (failed launched on 31</a:t>
            </a:r>
            <a:r>
              <a:rPr lang="en-GB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May 2023),Hwasong-17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intercontinental ballistic missile (ICBM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) tests conducted in March 24</a:t>
            </a:r>
            <a:r>
              <a:rPr lang="en-GB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2022(though controversially),November 2022 and March 16</a:t>
            </a:r>
            <a:r>
              <a:rPr lang="en-GB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2023 have been providing support role to its nuclear weapon programs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x-non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of the Study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A836A705-5EC9-3E1C-3CCC-FFA836C95CEA}"/>
              </a:ext>
            </a:extLst>
          </p:cNvPr>
          <p:cNvSpPr txBox="1">
            <a:spLocks/>
          </p:cNvSpPr>
          <p:nvPr/>
        </p:nvSpPr>
        <p:spPr>
          <a:xfrm>
            <a:off x="10296293" y="272465"/>
            <a:ext cx="164294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x-none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0EE6463D-C745-9B54-4D33-67949EA3BB4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Px.x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-xxx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077B9D86-C489-FEF5-C84B-979ED609855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8224" y="1450848"/>
            <a:ext cx="10338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Proposes to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explore knowledge production and dissemination/awareness initiatives of transnational/national research institutes, the media, civil society with respect to nuclear device test as well as diverse ‘global’ perceptions of such crises internationally.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Central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is the question of how “testers” view their respective publics and in turn how such public’s view and make sense and consume what is conveyed to them through nuclear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testing.</a:t>
            </a:r>
          </a:p>
          <a:p>
            <a:pPr>
              <a:buFont typeface="Wingdings" pitchFamily="2" charset="2"/>
              <a:buChar char="Ø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Evaluate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the perception of publics of non-nuclear countries of East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Africa and DPRK’s near abroad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70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x-non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of the study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A836A705-5EC9-3E1C-3CCC-FFA836C95CEA}"/>
              </a:ext>
            </a:extLst>
          </p:cNvPr>
          <p:cNvSpPr txBox="1">
            <a:spLocks/>
          </p:cNvSpPr>
          <p:nvPr/>
        </p:nvSpPr>
        <p:spPr>
          <a:xfrm>
            <a:off x="10296293" y="1"/>
            <a:ext cx="1642946" cy="104851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x-none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Px.x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-xxx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859340"/>
            <a:ext cx="106314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The research analysis was focused on the public, elite and media in the wake of nuclear testing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inorder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to identify, measure and raise public awareness and extend knowledge of nuclear proliferation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internationally.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For the purpose of this study,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North Korea’s publics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are categorized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into three groupings—domestic, regional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international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Administration of anonymous questionnaire to 100 people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Gathering of information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on the images of North Korea within each target group by reviewing the very limited academic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literature and open source platforms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analyzing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the data from open sources with particular attention to press analysis and interview with subject matter experts.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28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x-non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x-non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 for Testing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A836A705-5EC9-3E1C-3CCC-FFA836C95CEA}"/>
              </a:ext>
            </a:extLst>
          </p:cNvPr>
          <p:cNvSpPr txBox="1">
            <a:spLocks/>
          </p:cNvSpPr>
          <p:nvPr/>
        </p:nvSpPr>
        <p:spPr>
          <a:xfrm>
            <a:off x="10296293" y="0"/>
            <a:ext cx="1642946" cy="104851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x-none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Px.x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-xxx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582341"/>
            <a:ext cx="103997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65% of 100 respondents opined that DPRK test nuclear weapons because of;</a:t>
            </a:r>
          </a:p>
          <a:p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sense of insecurity or inadequate security guarantee as a result of continued military presence of United States in the region and the US military cooperation with Japan and South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Korea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examine and confirm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the accuracy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and credibility of the power control technology and internal structural design.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quest for enhanced status in regional politics induce the country to test the weapons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taking the North Korean gospel to every part of the world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an effort to understand, engage and influence publics on a wide range of other issues relating to governance, economic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growth and democracy</a:t>
            </a:r>
          </a:p>
          <a:p>
            <a:pPr>
              <a:buFont typeface="Wingdings" pitchFamily="2" charset="2"/>
              <a:buChar char="Ø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25% of 100 respondents 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North Korea projected an image of nuclear power state, responsible international actor and one which should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be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treated as equal to major power as United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States(US-DPRK Summits) while the rest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believe that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Image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and reputation are key in the battle for power and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resources.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8194" name="AutoShape 2" descr="ku logo download from seeklogo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9844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x-non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of the Study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A836A705-5EC9-3E1C-3CCC-FFA836C95CEA}"/>
              </a:ext>
            </a:extLst>
          </p:cNvPr>
          <p:cNvSpPr txBox="1">
            <a:spLocks/>
          </p:cNvSpPr>
          <p:nvPr/>
        </p:nvSpPr>
        <p:spPr>
          <a:xfrm>
            <a:off x="10296293" y="1"/>
            <a:ext cx="1642946" cy="99974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x-none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Px.x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-xxx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304544"/>
            <a:ext cx="106923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The main result portray DPRK as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master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of indigenous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technology, and a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protectionist power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,;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The study revealed that DPRK Is 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possible counterbalance to US hegemony in the Korean Peninsular and a negotiating partner for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non-proliferation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(November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2017, the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Hwasong-15 ICBM Test and US-DPRK Summits)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pre-announcing its nuclear testing, Pyongyang influences the agenda setting and priming on when the media, civil society and public sphere consumes and discusses its nuclear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tests.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successful preannounced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nuclear tests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without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restrain from the international community, conveys a bold message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that International Community is incapable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preventing its nuclear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ambitions and that her weapons are ready for deployment should the situation warrants their necessity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Pyongyang use its nuclear weapon program to create a sense of security and self-reliance for its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citizens(domestic audience)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testing by DPRK has induced South Korea to think of having Nuclear Weapons (regional publics)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AutoShape 2" descr="ku logo download from seeklogo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3220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x-non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A836A705-5EC9-3E1C-3CCC-FFA836C95CEA}"/>
              </a:ext>
            </a:extLst>
          </p:cNvPr>
          <p:cNvSpPr txBox="1">
            <a:spLocks/>
          </p:cNvSpPr>
          <p:nvPr/>
        </p:nvSpPr>
        <p:spPr>
          <a:xfrm>
            <a:off x="10296293" y="272465"/>
            <a:ext cx="164294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x-none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A4625A7-A4FC-6B6E-2D16-2A1FEF584678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Px.x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-xxx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5697553C-F754-7E6F-207D-38FFFBBDD78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144" y="1133856"/>
            <a:ext cx="9960864" cy="607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Barry R. Schneider and Jerrold M. Post, editors. Know Thy Enemy: Profiles of Adversary Leaders and Their Strategic Cultures. USAF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Counterproliferation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Center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November 2002</a:t>
            </a:r>
          </a:p>
          <a:p>
            <a:pPr marL="342900" indent="-342900">
              <a:buAutoNum type="arabicPeriod"/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Monitoring Nuclear Weapons and Nuclear Explosive Materials: An Assessment of Methods and Capabilities (National Academy Press, 2005).</a:t>
            </a:r>
          </a:p>
          <a:p>
            <a:pPr marL="342900" indent="-342900">
              <a:buAutoNum type="arabicPeriod"/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Keith A. Hansen. The Comprehensive Nuclear Test Ban Treaty: An Insider’s Perspective. Stanford University, 2006.</a:t>
            </a:r>
          </a:p>
          <a:p>
            <a:pPr marL="342900" indent="-342900">
              <a:buAutoNum type="arabicPeriod"/>
            </a:pP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Whang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Taehee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Lammbrau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Michael.,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Joo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Hyung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-min (2017). Talking to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Whom?The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Changing Audience of North Korean Nuclear Tests. Social Science Quarterly. Volume 98, Issue 3, PP.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976-992.</a:t>
            </a:r>
          </a:p>
          <a:p>
            <a:pPr marL="342900" indent="-342900">
              <a:buAutoNum type="arabicPeriod"/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See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Vann H. Van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Diepen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“The Next Big Thing? North Korea Ground Tests ICBM-sized Solid Rocket Motor,” </a:t>
            </a:r>
            <a:r>
              <a:rPr lang="en-GB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38 North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December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21, 2022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 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https://www.38north.org/2022/12/the-next-big-thing-north-korea-ground-tests-icbm-sized-solid-rocket-motor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 and Vann H. Van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Diepen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“North Korea’s Feb. 8 Parade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Highlights ICBMs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Tactical Nukes,” </a:t>
            </a:r>
            <a:r>
              <a:rPr lang="en-GB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38 North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February 15, 2023, 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https://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www.38north.org/2023/02/north-koreas-feb-8-parade-highlights-icbms-and-tactical-nukes</a:t>
            </a:r>
            <a:endParaRPr lang="en-GB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Tx/>
              <a:buAutoNum type="arabicPeriod"/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Anderson, Nicholas (2017) Explaining North Korea's Nuclear Ambitions: Power and Position on the Korean Peninsula, Australian Journal of International Affairs, 71:6, 621-641, DOI: 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5"/>
              </a:rPr>
              <a:t>10.1080/10357718.2017.1317328</a:t>
            </a:r>
            <a:endParaRPr lang="en-GB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Tx/>
              <a:buAutoNum type="arabicPeriod"/>
            </a:pPr>
            <a:r>
              <a:rPr lang="de-DE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Whang, Taehee., Lammbrau, Michael., Joo, Hyung-min (2017).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Talking to Whom? The Changing Audience of North Korean Nuclear Tests. Social Science Quarterly. Volume 98, Issue 3, PP. 976-992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GB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AutoShape 2" descr="ku logo download from seeklogo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 descr="ku logo download from seeklogo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480560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3149</TotalTime>
  <Words>766</Words>
  <Application>Microsoft Office PowerPoint</Application>
  <PresentationFormat>Custom</PresentationFormat>
  <Paragraphs>75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Custom Design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owner</cp:lastModifiedBy>
  <cp:revision>41</cp:revision>
  <dcterms:created xsi:type="dcterms:W3CDTF">2023-04-18T13:25:54Z</dcterms:created>
  <dcterms:modified xsi:type="dcterms:W3CDTF">2023-06-11T12:56:06Z</dcterms:modified>
</cp:coreProperties>
</file>