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P5.1-113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-4653"/>
            <a:ext cx="8547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Justice Mechanisms: Addressing Nuclear Legacies in Kazakhstan and the Marshall Islands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Kseniia Pirnavskaia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School of Science and Technology Policy, Korea Advanced Institute of Science and Technology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47C6C-8926-4BC5-A313-EF0C16BFD3EC}"/>
              </a:ext>
            </a:extLst>
          </p:cNvPr>
          <p:cNvSpPr txBox="1"/>
          <p:nvPr/>
        </p:nvSpPr>
        <p:spPr>
          <a:xfrm>
            <a:off x="1914084" y="5906780"/>
            <a:ext cx="86945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If you want to learn more about this, come see my e-poster during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session P5.1 on 22 June at 10:00–11:00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or access it online on the SnT2023 Conference platform!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142CB-2F7D-47D7-8BF3-CA96BED939CB}"/>
              </a:ext>
            </a:extLst>
          </p:cNvPr>
          <p:cNvSpPr txBox="1"/>
          <p:nvPr/>
        </p:nvSpPr>
        <p:spPr>
          <a:xfrm>
            <a:off x="407969" y="1378234"/>
            <a:ext cx="63010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my research, I answer the following questions: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mechanisms of justice are used to address injustices in the context of nuclear weapons testing?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have they been applied in the US and Soviet Union nuclear testing programmes in the Marshall Islands and Kazakhstan? 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possible gaps in their applications?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can we learn from these gaps to build a sustainable system addressing nuclear injustices?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role can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play?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017EB0-7230-4FD5-B786-7F9B0865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024" y="1434301"/>
            <a:ext cx="5239061" cy="419124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Admin</cp:lastModifiedBy>
  <cp:revision>23</cp:revision>
  <dcterms:created xsi:type="dcterms:W3CDTF">2023-04-18T13:25:54Z</dcterms:created>
  <dcterms:modified xsi:type="dcterms:W3CDTF">2023-06-10T11:50:43Z</dcterms:modified>
</cp:coreProperties>
</file>