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7"/>
    <p:restoredTop sz="94676"/>
  </p:normalViewPr>
  <p:slideViewPr>
    <p:cSldViewPr snapToGrid="0">
      <p:cViewPr varScale="1">
        <p:scale>
          <a:sx n="114" d="100"/>
          <a:sy n="114" d="100"/>
        </p:scale>
        <p:origin x="2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P2.4-123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 Transformative Science: Advancing Knowledge Co-Production on the Comprehensive Nuclear test-Ban Treaty Universalization</a:t>
            </a:r>
            <a:endParaRPr lang="en-AT" sz="16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Maharani </a:t>
            </a:r>
            <a:r>
              <a:rPr lang="en-GB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Hapsari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Centre, Comprehensive Nuclear-Test-Ban Treaty Organization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A3765-1CF6-2404-2946-66C5AE8F97B2}"/>
              </a:ext>
            </a:extLst>
          </p:cNvPr>
          <p:cNvSpPr txBox="1"/>
          <p:nvPr/>
        </p:nvSpPr>
        <p:spPr>
          <a:xfrm>
            <a:off x="108154" y="1209369"/>
            <a:ext cx="1201874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study aims at: (1) mapping knowledge production relationship involving </a:t>
            </a:r>
            <a:r>
              <a:rPr lang="en-US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CTBTO affiliated epistemic communities and other domestic constituents (wider people, groups and organizations) 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ratifying countries (2) examining the context in which such relationships foster social learning and strengthen interests in ratification by the Annex II governments</a:t>
            </a:r>
            <a:r>
              <a:rPr lang="en-US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Bringing knowledge co-production as an analytical framework, this study examines how epistemic communities in selected states-parties condition the wider cognitive and social bases of policy knowledge conducive to treaty ratification. A qualitative analysis of knowledge co-production identifies epistemic community’s roles in knowledge framing, practice, accumulation, dissemination, as well as policy and public engagement. As CTBT becomes a global knowledge undertaking, the role of epistemic community has extended from merely providing techno-scientific bases of policy certainty to navigating the broader sociological interactions through science-policy-public interfaces.</a:t>
            </a:r>
            <a:endParaRPr lang="en-ID" sz="1800" dirty="0"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CC7985-2B51-77E6-6594-C5E649176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8993" y="3794692"/>
            <a:ext cx="4233862" cy="208076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P5.1.373 on 22 June 2023 or access it online on the SnT2023 Conference platform!</a:t>
            </a:r>
          </a:p>
        </p:txBody>
      </p:sp>
    </p:spTree>
    <p:extLst>
      <p:ext uri="{BB962C8B-B14F-4D97-AF65-F5344CB8AC3E}">
        <p14:creationId xmlns:p14="http://schemas.microsoft.com/office/powerpoint/2010/main" val="67742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205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Maharani Hapsari</cp:lastModifiedBy>
  <cp:revision>23</cp:revision>
  <dcterms:created xsi:type="dcterms:W3CDTF">2023-04-18T13:25:54Z</dcterms:created>
  <dcterms:modified xsi:type="dcterms:W3CDTF">2023-06-07T13:34:36Z</dcterms:modified>
</cp:coreProperties>
</file>