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123" d="100"/>
          <a:sy n="123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06/12/2023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06/12/2023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06/12/2023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06/12/2023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06/12/2023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06/12/2023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06/12/2023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06/12/2023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06/12/2023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06/12/2023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06/12/2023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2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P5.2-876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CTBTO as a Stakeholder: Action in the 2021-2030 UN Decade of Ocean Science for Sustainable Development</a:t>
            </a:r>
            <a:r>
              <a:rPr lang="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
</a:t>
            </a:r>
            <a:r>
              <a:rPr lang="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Jovita Kar-Ching Ho
</a:t>
            </a:r>
            <a:r>
              <a:rPr lang="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CTBTO Youth Group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731CC0-7051-FE86-8224-E310DFB2F775}"/>
              </a:ext>
            </a:extLst>
          </p:cNvPr>
          <p:cNvSpPr txBox="1"/>
          <p:nvPr/>
        </p:nvSpPr>
        <p:spPr>
          <a:xfrm>
            <a:off x="5180359" y="2514483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CB1644-25E8-AC46-A16B-E54368C15F37}"/>
              </a:ext>
            </a:extLst>
          </p:cNvPr>
          <p:cNvSpPr txBox="1"/>
          <p:nvPr/>
        </p:nvSpPr>
        <p:spPr>
          <a:xfrm>
            <a:off x="309467" y="1351042"/>
            <a:ext cx="11313143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en-H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the objective of proposing partnerships that can advance entry into force of the CTBT, this project recognises the 2021-2030 UN Decade of Ocean Science (“Ocean Decade”) as a policy window, and explores how engagement and framework alignment can be envisioned by the CTBTO.</a:t>
            </a:r>
            <a:endParaRPr lang="en-HK" sz="1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br>
              <a:rPr lang="en-HK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H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builds upon work previously </a:t>
            </a:r>
            <a:r>
              <a:rPr lang="en-H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initiated and completed for</a:t>
            </a:r>
            <a:r>
              <a:rPr lang="en-H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HK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CTBTxSDGs</a:t>
            </a:r>
            <a:r>
              <a:rPr lang="en-H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Innovation Challenge, where linkages between the 2030 Agenda for Sustainable Development and multiple levels of the </a:t>
            </a:r>
            <a:r>
              <a:rPr lang="en-HK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organisation’</a:t>
            </a:r>
            <a:r>
              <a:rPr lang="en-H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 work affirm and recognise the history and future of the CTBTO at the security-development nexus. Among those possibilities is the empowerment of climate knowledge generation and ocean monitoring activities.</a:t>
            </a:r>
            <a:endParaRPr lang="en-HK" sz="1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br>
              <a:rPr lang="en-HK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H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Now entering the third year of its Implementation Phase, the Ocean Decade was identified then as a potential policy opportunity, even during the Preparatory Phase. The relevance of the CTBTO as a stakeholder in this SDG-aligned, transformative ocean science framework will be established.</a:t>
            </a:r>
            <a:br>
              <a:rPr lang="en-H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H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H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HK" sz="1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HK" sz="16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be understanding of any shortcomings of this poster, which had been prepared on a tablet interface + while the author was hospitalised!</a:t>
            </a:r>
            <a:endParaRPr lang="en-HK" sz="1600" i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2652</TotalTime>
  <Words>48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jovitawaves@gmail.com</cp:lastModifiedBy>
  <cp:revision>24</cp:revision>
  <dcterms:created xsi:type="dcterms:W3CDTF">2023-04-18T13:25:54Z</dcterms:created>
  <dcterms:modified xsi:type="dcterms:W3CDTF">2023-06-11T18:46:17Z</dcterms:modified>
</cp:coreProperties>
</file>