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75" d="100"/>
          <a:sy n="75" d="100"/>
        </p:scale>
        <p:origin x="404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P5.2-162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Tidal Effects in the Fine Temperature Variations Measured in a Deep Underground Tunnel of the Northern Caucasus Geophysical Observatory of IPE RAS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Valentin Gravirov</a:t>
            </a:r>
            <a:r>
              <a:rPr lang="en-US" sz="1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Dmitry Likhodeev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Konstantin Kislov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IPE RAS.  2 IEPT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RAS.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" y="1120987"/>
            <a:ext cx="1098117" cy="922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90" y="2433321"/>
            <a:ext cx="972941" cy="1576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091" y="1211500"/>
            <a:ext cx="7943663" cy="5597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78423" y="3221739"/>
            <a:ext cx="21539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ayout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Geophysical laboratory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Neutrino Observatory. The red rectangle shows the place of installation of temperature sensors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ts_audio_P5-2-1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64</Words>
  <Application>Microsoft Office PowerPoint</Application>
  <PresentationFormat>Широкоэкранный</PresentationFormat>
  <Paragraphs>5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Valentin Gravirov - VVG1965 Гравиров</cp:lastModifiedBy>
  <cp:revision>23</cp:revision>
  <dcterms:created xsi:type="dcterms:W3CDTF">2023-04-18T13:25:54Z</dcterms:created>
  <dcterms:modified xsi:type="dcterms:W3CDTF">2023-06-02T21:16:04Z</dcterms:modified>
</cp:coreProperties>
</file>