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4" d="100"/>
          <a:sy n="104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3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" name="Freeform 5"/>
            <p:cNvSpPr/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P5.2-669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1274" y="26169"/>
            <a:ext cx="8547316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Civil and Scientific Application of IMS data analysis for volcano monitoring with DTK-PMCC and Geotool software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Gutierrez, Misrak Fisseha, Pierrick Mialle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Preparatory Commission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3505" y="1071245"/>
            <a:ext cx="1195578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main objectives of the Possible Civil and Scientific Application of IMS data analysis for volcano monitoring with DTK-PMCC and </a:t>
            </a:r>
            <a:r>
              <a:rPr lang="en-US" dirty="0" err="1"/>
              <a:t>Geotool</a:t>
            </a:r>
            <a:r>
              <a:rPr lang="en-US" dirty="0"/>
              <a:t> software are:</a:t>
            </a:r>
          </a:p>
          <a:p>
            <a:endParaRPr lang="en-US" dirty="0"/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dirty="0"/>
              <a:t>Signals from volcanic sources are of interest for civil and scientific use.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dirty="0"/>
              <a:t>Volcanoes generate precursor signals before eruptions that can be recorded by SHI stations.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dirty="0"/>
              <a:t>Detection, classification, and location of volcanic signals can aid in predicting potential eruptions and evacuating populations.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dirty="0" err="1"/>
              <a:t>Geotool</a:t>
            </a:r>
            <a:r>
              <a:rPr lang="en-US" dirty="0"/>
              <a:t> and DTK PMCC can efficiently analyze SHI volcanic signals.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dirty="0"/>
              <a:t>Forecasting volcanic eruptions requires proper training in data analysis, event classification, and location.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dirty="0"/>
              <a:t>Workshops and training programs using NDC-in-a-BOX can be highly beneficial for member states regularly exposed to volcanic hazards.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For further knowledge on this topic, it would be my pleasure to invite you to attend my e-poster presentation during sessions P5.2 on June 20th, 2023, beginning at 9:00 am (Vienna time, UTC+2). Alternatively, you may access the presentation online through the SnT2023 Conference platform.</a:t>
            </a:r>
          </a:p>
        </p:txBody>
      </p:sp>
      <p:pic>
        <p:nvPicPr>
          <p:cNvPr id="57" name="Audio 56">
            <a:hlinkClick r:id="" action="ppaction://media"/>
            <a:extLst>
              <a:ext uri="{FF2B5EF4-FFF2-40B4-BE49-F238E27FC236}">
                <a16:creationId xmlns:a16="http://schemas.microsoft.com/office/drawing/2014/main" id="{19709A99-3462-3F58-ACA3-D9CB0319D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28"/>
    </mc:Choice>
    <mc:Fallback>
      <p:transition spd="slow" advTm="59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Panorámica</PresentationFormat>
  <Paragraphs>15</Paragraphs>
  <Slides>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AARON JOSEPH</cp:lastModifiedBy>
  <cp:revision>27</cp:revision>
  <dcterms:created xsi:type="dcterms:W3CDTF">2023-04-18T13:25:00Z</dcterms:created>
  <dcterms:modified xsi:type="dcterms:W3CDTF">2023-06-11T04:06:23Z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C216BC1F872442EC9F4AEEE9FFE9098F</vt:lpwstr>
  </property>
  <property fmtid="{D5CDD505-2E9C-101B-9397-08002B2CF9AE}" pid="3" name="KSOProductBuildVer">
    <vt:lpwstr>1033-11.2.0.11417</vt:lpwstr>
  </property>
</Properties>
</file>