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80"/>
    <p:restoredTop sz="94689"/>
  </p:normalViewPr>
  <p:slideViewPr>
    <p:cSldViewPr snapToGrid="0">
      <p:cViewPr varScale="1">
        <p:scale>
          <a:sx n="108" d="100"/>
          <a:sy n="108" d="100"/>
        </p:scale>
        <p:origin x="10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E0AAA-CF16-524B-BCD9-F4C0450F0E8C}" type="datetimeFigureOut">
              <a:rPr lang="en-US" smtClean="0"/>
              <a:t>6/10/23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65E54-1EB8-384D-A26F-CC00783D9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19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65E54-1EB8-384D-A26F-CC00783D9C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5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6/8/23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6/8/23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6/8/23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6/8/23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6/8/23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6/8/23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6/8/23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6/8/23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6/8/23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6/8/23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6/8/23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P5.2-142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602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Integrating CTBTO data in academic research of Environmental Science and Disaster Management in Bangladesh</a:t>
            </a:r>
            <a:endParaRPr lang="x-none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Mahfuza</a:t>
            </a:r>
            <a:r>
              <a:rPr lang="en-US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Parveen</a:t>
            </a:r>
            <a:r>
              <a:rPr lang="en-US" sz="1400" b="1" u="sng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*,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Rajib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Mohammad </a:t>
            </a:r>
            <a:r>
              <a:rPr lang="en-US" sz="1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A.B.M. Kamal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Pasha</a:t>
            </a:r>
            <a:r>
              <a:rPr lang="en-US" sz="1400" b="1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14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Environmental Science and Disaster Management, Daffodil International University, Bangladesh.</a:t>
            </a:r>
          </a:p>
          <a:p>
            <a:pPr algn="ctr"/>
            <a:r>
              <a:rPr lang="en-US" sz="1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Institute of Nuclear Minerals, AERE, Bangladesh Atomic Energy Commission and National Data Center Bangladesh (NDC-BD), CTBTO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B7D55-AD17-7347-8406-428AFDA7CE39}"/>
              </a:ext>
            </a:extLst>
          </p:cNvPr>
          <p:cNvSpPr txBox="1"/>
          <p:nvPr/>
        </p:nvSpPr>
        <p:spPr>
          <a:xfrm>
            <a:off x="558138" y="1325365"/>
            <a:ext cx="993940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Bangladesh, a major part of the Bengal Basin, is an Earthquake prone country due to its location at the junction of two major tectonic plates.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Researcher suggested that the country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might cause 7.5 to 8-9 Magnitude.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data obtained from National Data Centre of Bangladesh (NDC-BD) through International Data Center (IDC) can contribute to improve the disaster preparedness systems of the country as part of their R&amp;D activities.</a:t>
            </a:r>
          </a:p>
          <a:p>
            <a:pPr algn="just"/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Department of Environmental Science and Disaster Management (ESDM) of Daffodil International University (DIU)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has the scope of initiating a wide range of academic research covering geological, environmental and disaster related courses in collaboration with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National Data Centre of Bangladesh under CTBTO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future  the researcher of ESDM can also use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CTBT’s International Monitoring System (IMS) selected data and resources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better understand the natural world 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increase youth involvement from the university as well as Bangladesh.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B6E1FA-FEE6-964F-A68A-82B821F95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4056" y="1619748"/>
            <a:ext cx="1336391" cy="1714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B1B309-E74E-A24B-9E60-0CEB1FC8C4CB}"/>
              </a:ext>
            </a:extLst>
          </p:cNvPr>
          <p:cNvSpPr txBox="1"/>
          <p:nvPr/>
        </p:nvSpPr>
        <p:spPr>
          <a:xfrm>
            <a:off x="390617" y="6106572"/>
            <a:ext cx="114433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 you want to learn more about the work, come see my e-poster during session 5.2 on 20 June from or access it online on the SnT2023 Conference platform!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2A18F2-9492-B047-8C1F-695651D4A9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2712" y="5049471"/>
            <a:ext cx="1347721" cy="8299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081D3B-D095-CA49-88BC-DB56AAAD94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5388" y="3599231"/>
            <a:ext cx="1347722" cy="1203618"/>
          </a:xfrm>
          <a:prstGeom prst="rect">
            <a:avLst/>
          </a:prstGeom>
        </p:spPr>
      </p:pic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214B7B94-C62F-4042-8D15-DAFE826AA1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369"/>
    </mc:Choice>
    <mc:Fallback>
      <p:transition spd="slow" advTm="433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5810</TotalTime>
  <Words>263</Words>
  <Application>Microsoft Macintosh PowerPoint</Application>
  <PresentationFormat>Widescreen</PresentationFormat>
  <Paragraphs>16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parveen.m.209</cp:lastModifiedBy>
  <cp:revision>26</cp:revision>
  <dcterms:created xsi:type="dcterms:W3CDTF">2023-04-18T13:25:54Z</dcterms:created>
  <dcterms:modified xsi:type="dcterms:W3CDTF">2023-06-10T15:42:42Z</dcterms:modified>
</cp:coreProperties>
</file>