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4694"/>
  </p:normalViewPr>
  <p:slideViewPr>
    <p:cSldViewPr snapToGrid="0">
      <p:cViewPr varScale="1">
        <p:scale>
          <a:sx n="121" d="100"/>
          <a:sy n="121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ng, Andrea" userId="3dc5dcc6-e425-4da4-916a-d5c8a463c9a7" providerId="ADAL" clId="{64A15556-57E1-5545-9302-68004F042BB8}"/>
    <pc:docChg chg="undo redo custSel modSld">
      <pc:chgData name="Chiang, Andrea" userId="3dc5dcc6-e425-4da4-916a-d5c8a463c9a7" providerId="ADAL" clId="{64A15556-57E1-5545-9302-68004F042BB8}" dt="2023-05-12T23:14:02.809" v="657" actId="1076"/>
      <pc:docMkLst>
        <pc:docMk/>
      </pc:docMkLst>
      <pc:sldChg chg="addSp delSp modSp mod modClrScheme chgLayout">
        <pc:chgData name="Chiang, Andrea" userId="3dc5dcc6-e425-4da4-916a-d5c8a463c9a7" providerId="ADAL" clId="{64A15556-57E1-5545-9302-68004F042BB8}" dt="2023-05-12T23:14:02.809" v="657" actId="1076"/>
        <pc:sldMkLst>
          <pc:docMk/>
          <pc:sldMk cId="607453612" sldId="256"/>
        </pc:sldMkLst>
        <pc:spChg chg="mod">
          <ac:chgData name="Chiang, Andrea" userId="3dc5dcc6-e425-4da4-916a-d5c8a463c9a7" providerId="ADAL" clId="{64A15556-57E1-5545-9302-68004F042BB8}" dt="2023-05-12T21:52:25.713" v="9" actId="20577"/>
          <ac:spMkLst>
            <pc:docMk/>
            <pc:sldMk cId="607453612" sldId="256"/>
            <ac:spMk id="3" creationId="{D51AB4DC-58D5-C4A4-6BF9-8102961E9BDB}"/>
          </ac:spMkLst>
        </pc:spChg>
        <pc:spChg chg="mod">
          <ac:chgData name="Chiang, Andrea" userId="3dc5dcc6-e425-4da4-916a-d5c8a463c9a7" providerId="ADAL" clId="{64A15556-57E1-5545-9302-68004F042BB8}" dt="2023-05-12T21:55:02.719" v="45" actId="20577"/>
          <ac:spMkLst>
            <pc:docMk/>
            <pc:sldMk cId="607453612" sldId="256"/>
            <ac:spMk id="4" creationId="{5C76C91B-333D-CF33-4FE9-81CDD42E9314}"/>
          </ac:spMkLst>
        </pc:spChg>
        <pc:spChg chg="add mod">
          <ac:chgData name="Chiang, Andrea" userId="3dc5dcc6-e425-4da4-916a-d5c8a463c9a7" providerId="ADAL" clId="{64A15556-57E1-5545-9302-68004F042BB8}" dt="2023-05-12T21:55:31.956" v="46"/>
          <ac:spMkLst>
            <pc:docMk/>
            <pc:sldMk cId="607453612" sldId="256"/>
            <ac:spMk id="5" creationId="{A4002BFC-AA30-9191-BFAD-CF13639F76F6}"/>
          </ac:spMkLst>
        </pc:spChg>
        <pc:spChg chg="add mod">
          <ac:chgData name="Chiang, Andrea" userId="3dc5dcc6-e425-4da4-916a-d5c8a463c9a7" providerId="ADAL" clId="{64A15556-57E1-5545-9302-68004F042BB8}" dt="2023-05-12T23:13:26.744" v="654"/>
          <ac:spMkLst>
            <pc:docMk/>
            <pc:sldMk cId="607453612" sldId="256"/>
            <ac:spMk id="7" creationId="{2CE42BF8-F9E6-BC7D-6F78-07D85749C9B0}"/>
          </ac:spMkLst>
        </pc:spChg>
        <pc:spChg chg="add del mod ord">
          <ac:chgData name="Chiang, Andrea" userId="3dc5dcc6-e425-4da4-916a-d5c8a463c9a7" providerId="ADAL" clId="{64A15556-57E1-5545-9302-68004F042BB8}" dt="2023-05-12T21:56:01.881" v="49" actId="478"/>
          <ac:spMkLst>
            <pc:docMk/>
            <pc:sldMk cId="607453612" sldId="256"/>
            <ac:spMk id="7" creationId="{8C310EE3-3DE3-DAB3-C25D-2B9EEB046448}"/>
          </ac:spMkLst>
        </pc:spChg>
        <pc:spChg chg="add del mod ord">
          <ac:chgData name="Chiang, Andrea" userId="3dc5dcc6-e425-4da4-916a-d5c8a463c9a7" providerId="ADAL" clId="{64A15556-57E1-5545-9302-68004F042BB8}" dt="2023-05-12T21:56:03.928" v="50" actId="478"/>
          <ac:spMkLst>
            <pc:docMk/>
            <pc:sldMk cId="607453612" sldId="256"/>
            <ac:spMk id="8" creationId="{44730AED-B310-B62E-8F60-D7D41F4FEEFB}"/>
          </ac:spMkLst>
        </pc:spChg>
        <pc:spChg chg="add mod ord">
          <ac:chgData name="Chiang, Andrea" userId="3dc5dcc6-e425-4da4-916a-d5c8a463c9a7" providerId="ADAL" clId="{64A15556-57E1-5545-9302-68004F042BB8}" dt="2023-05-12T23:14:02.809" v="657" actId="1076"/>
          <ac:spMkLst>
            <pc:docMk/>
            <pc:sldMk cId="607453612" sldId="256"/>
            <ac:spMk id="9" creationId="{90F365E8-829B-CD95-8831-F47A1393753E}"/>
          </ac:spMkLst>
        </pc:spChg>
        <pc:spChg chg="add mod">
          <ac:chgData name="Chiang, Andrea" userId="3dc5dcc6-e425-4da4-916a-d5c8a463c9a7" providerId="ADAL" clId="{64A15556-57E1-5545-9302-68004F042BB8}" dt="2023-05-12T23:13:35.264" v="655" actId="1076"/>
          <ac:spMkLst>
            <pc:docMk/>
            <pc:sldMk cId="607453612" sldId="256"/>
            <ac:spMk id="11" creationId="{9FB5A289-5633-FD3E-252E-D72345CB3A55}"/>
          </ac:spMkLst>
        </pc:spChg>
        <pc:picChg chg="add mod">
          <ac:chgData name="Chiang, Andrea" userId="3dc5dcc6-e425-4da4-916a-d5c8a463c9a7" providerId="ADAL" clId="{64A15556-57E1-5545-9302-68004F042BB8}" dt="2023-05-12T21:55:31.956" v="46"/>
          <ac:picMkLst>
            <pc:docMk/>
            <pc:sldMk cId="607453612" sldId="256"/>
            <ac:picMk id="2" creationId="{619C53C4-AE26-EC5C-B1A6-1BFCFBAAF92D}"/>
          </ac:picMkLst>
        </pc:picChg>
        <pc:picChg chg="add mod">
          <ac:chgData name="Chiang, Andrea" userId="3dc5dcc6-e425-4da4-916a-d5c8a463c9a7" providerId="ADAL" clId="{64A15556-57E1-5545-9302-68004F042BB8}" dt="2023-05-12T23:13:35.264" v="655" actId="1076"/>
          <ac:picMkLst>
            <pc:docMk/>
            <pc:sldMk cId="607453612" sldId="256"/>
            <ac:picMk id="6" creationId="{801E2E85-7840-0569-1B27-D8A3F8ECE8F2}"/>
          </ac:picMkLst>
        </pc:picChg>
        <pc:picChg chg="add mod">
          <ac:chgData name="Chiang, Andrea" userId="3dc5dcc6-e425-4da4-916a-d5c8a463c9a7" providerId="ADAL" clId="{64A15556-57E1-5545-9302-68004F042BB8}" dt="2023-05-12T23:14:02.809" v="657" actId="1076"/>
          <ac:picMkLst>
            <pc:docMk/>
            <pc:sldMk cId="607453612" sldId="256"/>
            <ac:picMk id="10" creationId="{11D7B10F-CBBE-16D2-6C0E-D80CA7B48FD7}"/>
          </ac:picMkLst>
        </pc:picChg>
        <pc:picChg chg="add mod">
          <ac:chgData name="Chiang, Andrea" userId="3dc5dcc6-e425-4da4-916a-d5c8a463c9a7" providerId="ADAL" clId="{64A15556-57E1-5545-9302-68004F042BB8}" dt="2023-05-12T23:14:02.809" v="657" actId="1076"/>
          <ac:picMkLst>
            <pc:docMk/>
            <pc:sldMk cId="607453612" sldId="256"/>
            <ac:picMk id="1026" creationId="{950D32F8-398C-D18A-3DE1-9443970B0DAA}"/>
          </ac:picMkLst>
        </pc:picChg>
      </pc:sldChg>
    </pc:docChg>
  </pc:docChgLst>
  <pc:docChgLst>
    <pc:chgData name="Chiang, Andrea" userId="3dc5dcc6-e425-4da4-916a-d5c8a463c9a7" providerId="ADAL" clId="{648EBCD7-56B7-664A-9712-FFFBE2699F02}"/>
    <pc:docChg chg="modSld">
      <pc:chgData name="Chiang, Andrea" userId="3dc5dcc6-e425-4da4-916a-d5c8a463c9a7" providerId="ADAL" clId="{648EBCD7-56B7-664A-9712-FFFBE2699F02}" dt="2023-05-18T17:52:28.843" v="2" actId="20577"/>
      <pc:docMkLst>
        <pc:docMk/>
      </pc:docMkLst>
      <pc:sldChg chg="modSp mod">
        <pc:chgData name="Chiang, Andrea" userId="3dc5dcc6-e425-4da4-916a-d5c8a463c9a7" providerId="ADAL" clId="{648EBCD7-56B7-664A-9712-FFFBE2699F02}" dt="2023-05-18T17:52:28.843" v="2" actId="20577"/>
        <pc:sldMkLst>
          <pc:docMk/>
          <pc:sldMk cId="607453612" sldId="256"/>
        </pc:sldMkLst>
        <pc:spChg chg="mod">
          <ac:chgData name="Chiang, Andrea" userId="3dc5dcc6-e425-4da4-916a-d5c8a463c9a7" providerId="ADAL" clId="{648EBCD7-56B7-664A-9712-FFFBE2699F02}" dt="2023-05-18T17:52:28.843" v="2" actId="20577"/>
          <ac:spMkLst>
            <pc:docMk/>
            <pc:sldMk cId="607453612" sldId="256"/>
            <ac:spMk id="4" creationId="{5C76C91B-333D-CF33-4FE9-81CDD42E93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5/18/23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5/18/23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5/18/23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5/18/23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5/18/23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5/18/23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P5.2-464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 Network Expansion in the Caucasus and Central Asia (SNECCA)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 Chiang, R.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Godoladze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Berezina, A. Aguiar, K. Aderhold, K. 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Hafner,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Woodward, K. Mackey, J.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Stachnik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 Babayan, G.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Yetirmishli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Mikhailova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Ashirov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Negmatullaev</a:t>
            </a:r>
            <a:endParaRPr lang="en-A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C53C4-AE26-EC5C-B1A6-1BFCFBAA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5" y="1349035"/>
            <a:ext cx="6177958" cy="3455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002BFC-AA30-9191-BFAD-CF13639F76F6}"/>
              </a:ext>
            </a:extLst>
          </p:cNvPr>
          <p:cNvSpPr txBox="1"/>
          <p:nvPr/>
        </p:nvSpPr>
        <p:spPr>
          <a:xfrm>
            <a:off x="229272" y="1405968"/>
            <a:ext cx="1514079" cy="3745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SNECCA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E2E85-7840-0569-1B27-D8A3F8ECE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31" b="30179"/>
          <a:stretch/>
        </p:blipFill>
        <p:spPr>
          <a:xfrm>
            <a:off x="1914407" y="4859594"/>
            <a:ext cx="2830867" cy="1872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F365E8-829B-CD95-8831-F47A13937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622" y="1191547"/>
            <a:ext cx="5310481" cy="4827928"/>
          </a:xfrm>
        </p:spPr>
        <p:txBody>
          <a:bodyPr/>
          <a:lstStyle/>
          <a:p>
            <a:r>
              <a:rPr lang="en-US" sz="2400" dirty="0"/>
              <a:t>Coordinated effort involving multiple institutions and countries</a:t>
            </a:r>
          </a:p>
          <a:p>
            <a:r>
              <a:rPr lang="en-US" sz="2400" dirty="0"/>
              <a:t>Strengthen national seismic monitoring and earthquake response in Caucasus and Central Asia</a:t>
            </a:r>
          </a:p>
          <a:p>
            <a:r>
              <a:rPr lang="en-US" sz="2400" dirty="0"/>
              <a:t>Training in best practices on station design, site selection, construction and installation, data management and sustainable network operation</a:t>
            </a:r>
          </a:p>
          <a:p>
            <a:r>
              <a:rPr lang="en-US" sz="2400" dirty="0"/>
              <a:t>Facilitate data exchange and open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D7B10F-CBBE-16D2-6C0E-D80CA7B48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794" y="4979396"/>
            <a:ext cx="2238184" cy="16741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50D32F8-398C-D18A-3DE1-9443970B0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95" y="4979396"/>
            <a:ext cx="2506230" cy="167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B5A289-5633-FD3E-252E-D72345CB3A55}"/>
              </a:ext>
            </a:extLst>
          </p:cNvPr>
          <p:cNvSpPr txBox="1"/>
          <p:nvPr/>
        </p:nvSpPr>
        <p:spPr>
          <a:xfrm>
            <a:off x="2742238" y="5894951"/>
            <a:ext cx="310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and legend show current status of stations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42BF8-F9E6-BC7D-6F78-07D85749C9B0}"/>
              </a:ext>
            </a:extLst>
          </p:cNvPr>
          <p:cNvSpPr txBox="1"/>
          <p:nvPr/>
        </p:nvSpPr>
        <p:spPr>
          <a:xfrm>
            <a:off x="1" y="6642556"/>
            <a:ext cx="761337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work was performed under the auspices of the U.S. Department of Energy by Lawrence Livermore National Laboratory under Contract DE-AC52-07NA27344.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152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Chiang, Andrea</cp:lastModifiedBy>
  <cp:revision>20</cp:revision>
  <dcterms:created xsi:type="dcterms:W3CDTF">2023-04-18T13:25:54Z</dcterms:created>
  <dcterms:modified xsi:type="dcterms:W3CDTF">2023-05-18T17:52:29Z</dcterms:modified>
</cp:coreProperties>
</file>