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78" d="100"/>
          <a:sy n="78" d="100"/>
        </p:scale>
        <p:origin x="11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30000" dirty="0"/>
              <a:t>212F</a:t>
            </a:r>
            <a:r>
              <a:rPr lang="en-US" dirty="0"/>
              <a:t>Pb</a:t>
            </a:r>
            <a:r>
              <a:rPr lang="th-TH" dirty="0"/>
              <a:t>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845357376602408"/>
          <c:y val="0.107738578373881"/>
          <c:w val="0.89580467803175"/>
          <c:h val="0.636977773900146"/>
        </c:manualLayout>
      </c:layout>
      <c:scatterChart>
        <c:scatterStyle val="lineMarker"/>
        <c:varyColors val="0"/>
        <c:ser>
          <c:idx val="0"/>
          <c:order val="0"/>
          <c:tx>
            <c:strRef>
              <c:f>THP65</c:f>
              <c:strCache>
                <c:ptCount val="1"/>
                <c:pt idx="0">
                  <c:v>THP65</c:v>
                </c:pt>
              </c:strCache>
            </c:strRef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xVal>
            <c:numRef>
              <c:f>'All Data sheet'!$A$10:$A$1105</c:f>
              <c:numCache>
                <c:formatCode>yyyy\-mm\-dd;@</c:formatCode>
                <c:ptCount val="109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  <c:pt idx="546">
                  <c:v>44377</c:v>
                </c:pt>
                <c:pt idx="547">
                  <c:v>44378</c:v>
                </c:pt>
                <c:pt idx="548">
                  <c:v>44379</c:v>
                </c:pt>
                <c:pt idx="549">
                  <c:v>44380</c:v>
                </c:pt>
                <c:pt idx="550">
                  <c:v>44381</c:v>
                </c:pt>
                <c:pt idx="551">
                  <c:v>44382</c:v>
                </c:pt>
                <c:pt idx="552">
                  <c:v>44383</c:v>
                </c:pt>
                <c:pt idx="553">
                  <c:v>44384</c:v>
                </c:pt>
                <c:pt idx="554">
                  <c:v>44385</c:v>
                </c:pt>
                <c:pt idx="555">
                  <c:v>44386</c:v>
                </c:pt>
                <c:pt idx="556">
                  <c:v>44387</c:v>
                </c:pt>
                <c:pt idx="557">
                  <c:v>44388</c:v>
                </c:pt>
                <c:pt idx="558">
                  <c:v>44389</c:v>
                </c:pt>
                <c:pt idx="559">
                  <c:v>44390</c:v>
                </c:pt>
                <c:pt idx="560">
                  <c:v>44391</c:v>
                </c:pt>
                <c:pt idx="561">
                  <c:v>44392</c:v>
                </c:pt>
                <c:pt idx="562">
                  <c:v>44393</c:v>
                </c:pt>
                <c:pt idx="563">
                  <c:v>44394</c:v>
                </c:pt>
                <c:pt idx="564">
                  <c:v>44395</c:v>
                </c:pt>
                <c:pt idx="565">
                  <c:v>44396</c:v>
                </c:pt>
                <c:pt idx="566">
                  <c:v>44397</c:v>
                </c:pt>
                <c:pt idx="567">
                  <c:v>44398</c:v>
                </c:pt>
                <c:pt idx="568">
                  <c:v>44399</c:v>
                </c:pt>
                <c:pt idx="569">
                  <c:v>44400</c:v>
                </c:pt>
                <c:pt idx="570">
                  <c:v>44401</c:v>
                </c:pt>
                <c:pt idx="571">
                  <c:v>44402</c:v>
                </c:pt>
                <c:pt idx="572">
                  <c:v>44403</c:v>
                </c:pt>
                <c:pt idx="573">
                  <c:v>44404</c:v>
                </c:pt>
                <c:pt idx="574">
                  <c:v>44405</c:v>
                </c:pt>
                <c:pt idx="575">
                  <c:v>44406</c:v>
                </c:pt>
                <c:pt idx="576">
                  <c:v>44407</c:v>
                </c:pt>
                <c:pt idx="577">
                  <c:v>44408</c:v>
                </c:pt>
                <c:pt idx="578">
                  <c:v>44409</c:v>
                </c:pt>
                <c:pt idx="579">
                  <c:v>44410</c:v>
                </c:pt>
                <c:pt idx="580">
                  <c:v>44411</c:v>
                </c:pt>
                <c:pt idx="581">
                  <c:v>44412</c:v>
                </c:pt>
                <c:pt idx="582">
                  <c:v>44413</c:v>
                </c:pt>
                <c:pt idx="583">
                  <c:v>44414</c:v>
                </c:pt>
                <c:pt idx="584">
                  <c:v>44415</c:v>
                </c:pt>
                <c:pt idx="585">
                  <c:v>44416</c:v>
                </c:pt>
                <c:pt idx="586">
                  <c:v>44417</c:v>
                </c:pt>
                <c:pt idx="587">
                  <c:v>44418</c:v>
                </c:pt>
                <c:pt idx="588">
                  <c:v>44419</c:v>
                </c:pt>
                <c:pt idx="589">
                  <c:v>44420</c:v>
                </c:pt>
                <c:pt idx="590">
                  <c:v>44421</c:v>
                </c:pt>
                <c:pt idx="591">
                  <c:v>44422</c:v>
                </c:pt>
                <c:pt idx="592">
                  <c:v>44423</c:v>
                </c:pt>
                <c:pt idx="593">
                  <c:v>44424</c:v>
                </c:pt>
                <c:pt idx="594">
                  <c:v>44425</c:v>
                </c:pt>
                <c:pt idx="595">
                  <c:v>44426</c:v>
                </c:pt>
                <c:pt idx="596">
                  <c:v>44427</c:v>
                </c:pt>
                <c:pt idx="597">
                  <c:v>44428</c:v>
                </c:pt>
                <c:pt idx="598">
                  <c:v>44429</c:v>
                </c:pt>
                <c:pt idx="599">
                  <c:v>44430</c:v>
                </c:pt>
                <c:pt idx="600">
                  <c:v>44431</c:v>
                </c:pt>
                <c:pt idx="601">
                  <c:v>44432</c:v>
                </c:pt>
                <c:pt idx="602">
                  <c:v>44433</c:v>
                </c:pt>
                <c:pt idx="603">
                  <c:v>44434</c:v>
                </c:pt>
                <c:pt idx="604">
                  <c:v>44435</c:v>
                </c:pt>
                <c:pt idx="605">
                  <c:v>44436</c:v>
                </c:pt>
                <c:pt idx="606">
                  <c:v>44437</c:v>
                </c:pt>
                <c:pt idx="607">
                  <c:v>44438</c:v>
                </c:pt>
                <c:pt idx="608">
                  <c:v>44439</c:v>
                </c:pt>
                <c:pt idx="609">
                  <c:v>44440</c:v>
                </c:pt>
                <c:pt idx="610">
                  <c:v>44441</c:v>
                </c:pt>
                <c:pt idx="611">
                  <c:v>44442</c:v>
                </c:pt>
                <c:pt idx="612">
                  <c:v>44443</c:v>
                </c:pt>
                <c:pt idx="613">
                  <c:v>44444</c:v>
                </c:pt>
                <c:pt idx="614">
                  <c:v>44445</c:v>
                </c:pt>
                <c:pt idx="615">
                  <c:v>44446</c:v>
                </c:pt>
                <c:pt idx="616">
                  <c:v>44447</c:v>
                </c:pt>
                <c:pt idx="617">
                  <c:v>44448</c:v>
                </c:pt>
                <c:pt idx="618">
                  <c:v>44449</c:v>
                </c:pt>
                <c:pt idx="619">
                  <c:v>44450</c:v>
                </c:pt>
                <c:pt idx="620">
                  <c:v>44451</c:v>
                </c:pt>
                <c:pt idx="621">
                  <c:v>44452</c:v>
                </c:pt>
                <c:pt idx="622">
                  <c:v>44453</c:v>
                </c:pt>
                <c:pt idx="623">
                  <c:v>44454</c:v>
                </c:pt>
                <c:pt idx="624">
                  <c:v>44455</c:v>
                </c:pt>
                <c:pt idx="625">
                  <c:v>44456</c:v>
                </c:pt>
                <c:pt idx="626">
                  <c:v>44457</c:v>
                </c:pt>
                <c:pt idx="627">
                  <c:v>44458</c:v>
                </c:pt>
                <c:pt idx="628">
                  <c:v>44459</c:v>
                </c:pt>
                <c:pt idx="629">
                  <c:v>44460</c:v>
                </c:pt>
                <c:pt idx="630">
                  <c:v>44461</c:v>
                </c:pt>
                <c:pt idx="631">
                  <c:v>44462</c:v>
                </c:pt>
                <c:pt idx="632">
                  <c:v>44463</c:v>
                </c:pt>
                <c:pt idx="633">
                  <c:v>44464</c:v>
                </c:pt>
                <c:pt idx="634">
                  <c:v>44465</c:v>
                </c:pt>
                <c:pt idx="635">
                  <c:v>44466</c:v>
                </c:pt>
                <c:pt idx="636">
                  <c:v>44467</c:v>
                </c:pt>
                <c:pt idx="637">
                  <c:v>44468</c:v>
                </c:pt>
                <c:pt idx="638">
                  <c:v>44469</c:v>
                </c:pt>
                <c:pt idx="639">
                  <c:v>44470</c:v>
                </c:pt>
                <c:pt idx="640">
                  <c:v>44471</c:v>
                </c:pt>
                <c:pt idx="641">
                  <c:v>44472</c:v>
                </c:pt>
                <c:pt idx="642">
                  <c:v>44473</c:v>
                </c:pt>
                <c:pt idx="643">
                  <c:v>44474</c:v>
                </c:pt>
                <c:pt idx="644">
                  <c:v>44475</c:v>
                </c:pt>
                <c:pt idx="645">
                  <c:v>44476</c:v>
                </c:pt>
                <c:pt idx="646">
                  <c:v>44477</c:v>
                </c:pt>
                <c:pt idx="647">
                  <c:v>44478</c:v>
                </c:pt>
                <c:pt idx="648">
                  <c:v>44479</c:v>
                </c:pt>
                <c:pt idx="649">
                  <c:v>44480</c:v>
                </c:pt>
                <c:pt idx="650">
                  <c:v>44481</c:v>
                </c:pt>
                <c:pt idx="651">
                  <c:v>44482</c:v>
                </c:pt>
                <c:pt idx="652">
                  <c:v>44483</c:v>
                </c:pt>
                <c:pt idx="653">
                  <c:v>44484</c:v>
                </c:pt>
                <c:pt idx="654">
                  <c:v>44485</c:v>
                </c:pt>
                <c:pt idx="655">
                  <c:v>44486</c:v>
                </c:pt>
                <c:pt idx="656">
                  <c:v>44487</c:v>
                </c:pt>
                <c:pt idx="657">
                  <c:v>44488</c:v>
                </c:pt>
                <c:pt idx="658">
                  <c:v>44489</c:v>
                </c:pt>
                <c:pt idx="659">
                  <c:v>44490</c:v>
                </c:pt>
                <c:pt idx="660">
                  <c:v>44491</c:v>
                </c:pt>
                <c:pt idx="661">
                  <c:v>44492</c:v>
                </c:pt>
                <c:pt idx="662">
                  <c:v>44493</c:v>
                </c:pt>
                <c:pt idx="663">
                  <c:v>44494</c:v>
                </c:pt>
                <c:pt idx="664">
                  <c:v>44495</c:v>
                </c:pt>
                <c:pt idx="665">
                  <c:v>44496</c:v>
                </c:pt>
                <c:pt idx="666">
                  <c:v>44497</c:v>
                </c:pt>
                <c:pt idx="667">
                  <c:v>44498</c:v>
                </c:pt>
                <c:pt idx="668">
                  <c:v>44499</c:v>
                </c:pt>
                <c:pt idx="669">
                  <c:v>44500</c:v>
                </c:pt>
                <c:pt idx="670">
                  <c:v>44501</c:v>
                </c:pt>
                <c:pt idx="671">
                  <c:v>44502</c:v>
                </c:pt>
                <c:pt idx="672">
                  <c:v>44503</c:v>
                </c:pt>
                <c:pt idx="673">
                  <c:v>44504</c:v>
                </c:pt>
                <c:pt idx="674">
                  <c:v>44505</c:v>
                </c:pt>
                <c:pt idx="675">
                  <c:v>44506</c:v>
                </c:pt>
                <c:pt idx="676">
                  <c:v>44507</c:v>
                </c:pt>
                <c:pt idx="677">
                  <c:v>44508</c:v>
                </c:pt>
                <c:pt idx="678">
                  <c:v>44509</c:v>
                </c:pt>
                <c:pt idx="679">
                  <c:v>44510</c:v>
                </c:pt>
                <c:pt idx="680">
                  <c:v>44511</c:v>
                </c:pt>
                <c:pt idx="681">
                  <c:v>44512</c:v>
                </c:pt>
                <c:pt idx="682">
                  <c:v>44513</c:v>
                </c:pt>
                <c:pt idx="683">
                  <c:v>44514</c:v>
                </c:pt>
                <c:pt idx="684">
                  <c:v>44515</c:v>
                </c:pt>
                <c:pt idx="685">
                  <c:v>44516</c:v>
                </c:pt>
                <c:pt idx="686">
                  <c:v>44517</c:v>
                </c:pt>
                <c:pt idx="687">
                  <c:v>44518</c:v>
                </c:pt>
                <c:pt idx="688">
                  <c:v>44519</c:v>
                </c:pt>
                <c:pt idx="689">
                  <c:v>44520</c:v>
                </c:pt>
                <c:pt idx="690">
                  <c:v>44521</c:v>
                </c:pt>
                <c:pt idx="691">
                  <c:v>44522</c:v>
                </c:pt>
                <c:pt idx="692">
                  <c:v>44523</c:v>
                </c:pt>
                <c:pt idx="693">
                  <c:v>44524</c:v>
                </c:pt>
                <c:pt idx="694">
                  <c:v>44525</c:v>
                </c:pt>
                <c:pt idx="695">
                  <c:v>44526</c:v>
                </c:pt>
                <c:pt idx="696">
                  <c:v>44527</c:v>
                </c:pt>
                <c:pt idx="697">
                  <c:v>44528</c:v>
                </c:pt>
                <c:pt idx="698">
                  <c:v>44529</c:v>
                </c:pt>
                <c:pt idx="699">
                  <c:v>44530</c:v>
                </c:pt>
                <c:pt idx="700">
                  <c:v>44531</c:v>
                </c:pt>
                <c:pt idx="701">
                  <c:v>44532</c:v>
                </c:pt>
                <c:pt idx="702">
                  <c:v>44533</c:v>
                </c:pt>
                <c:pt idx="703">
                  <c:v>44534</c:v>
                </c:pt>
                <c:pt idx="704">
                  <c:v>44535</c:v>
                </c:pt>
                <c:pt idx="705">
                  <c:v>44536</c:v>
                </c:pt>
                <c:pt idx="706">
                  <c:v>44537</c:v>
                </c:pt>
                <c:pt idx="707">
                  <c:v>44538</c:v>
                </c:pt>
                <c:pt idx="708">
                  <c:v>44539</c:v>
                </c:pt>
                <c:pt idx="709">
                  <c:v>44540</c:v>
                </c:pt>
                <c:pt idx="710">
                  <c:v>44541</c:v>
                </c:pt>
                <c:pt idx="711">
                  <c:v>44542</c:v>
                </c:pt>
                <c:pt idx="712">
                  <c:v>44543</c:v>
                </c:pt>
                <c:pt idx="713">
                  <c:v>44544</c:v>
                </c:pt>
                <c:pt idx="714">
                  <c:v>44545</c:v>
                </c:pt>
                <c:pt idx="715">
                  <c:v>44546</c:v>
                </c:pt>
                <c:pt idx="716">
                  <c:v>44547</c:v>
                </c:pt>
                <c:pt idx="717">
                  <c:v>44548</c:v>
                </c:pt>
                <c:pt idx="718">
                  <c:v>44549</c:v>
                </c:pt>
                <c:pt idx="719">
                  <c:v>44550</c:v>
                </c:pt>
                <c:pt idx="720">
                  <c:v>44551</c:v>
                </c:pt>
                <c:pt idx="721">
                  <c:v>44552</c:v>
                </c:pt>
                <c:pt idx="722">
                  <c:v>44553</c:v>
                </c:pt>
                <c:pt idx="723">
                  <c:v>44554</c:v>
                </c:pt>
                <c:pt idx="724">
                  <c:v>44555</c:v>
                </c:pt>
                <c:pt idx="725">
                  <c:v>44556</c:v>
                </c:pt>
                <c:pt idx="726">
                  <c:v>44557</c:v>
                </c:pt>
                <c:pt idx="727">
                  <c:v>44558</c:v>
                </c:pt>
                <c:pt idx="728">
                  <c:v>44559</c:v>
                </c:pt>
                <c:pt idx="729">
                  <c:v>44560</c:v>
                </c:pt>
                <c:pt idx="730">
                  <c:v>44561</c:v>
                </c:pt>
                <c:pt idx="731">
                  <c:v>44562</c:v>
                </c:pt>
                <c:pt idx="732">
                  <c:v>44563</c:v>
                </c:pt>
                <c:pt idx="733">
                  <c:v>44564</c:v>
                </c:pt>
                <c:pt idx="734">
                  <c:v>44565</c:v>
                </c:pt>
                <c:pt idx="735">
                  <c:v>44566</c:v>
                </c:pt>
                <c:pt idx="736">
                  <c:v>44567</c:v>
                </c:pt>
                <c:pt idx="737">
                  <c:v>44568</c:v>
                </c:pt>
                <c:pt idx="738">
                  <c:v>44569</c:v>
                </c:pt>
                <c:pt idx="739">
                  <c:v>44570</c:v>
                </c:pt>
                <c:pt idx="740">
                  <c:v>44571</c:v>
                </c:pt>
                <c:pt idx="741">
                  <c:v>44572</c:v>
                </c:pt>
                <c:pt idx="742">
                  <c:v>44573</c:v>
                </c:pt>
                <c:pt idx="743">
                  <c:v>44574</c:v>
                </c:pt>
                <c:pt idx="744">
                  <c:v>44575</c:v>
                </c:pt>
                <c:pt idx="745">
                  <c:v>44576</c:v>
                </c:pt>
                <c:pt idx="746">
                  <c:v>44577</c:v>
                </c:pt>
                <c:pt idx="747">
                  <c:v>44578</c:v>
                </c:pt>
                <c:pt idx="748">
                  <c:v>44579</c:v>
                </c:pt>
                <c:pt idx="749">
                  <c:v>44580</c:v>
                </c:pt>
                <c:pt idx="750">
                  <c:v>44581</c:v>
                </c:pt>
                <c:pt idx="751">
                  <c:v>44582</c:v>
                </c:pt>
                <c:pt idx="752">
                  <c:v>44583</c:v>
                </c:pt>
                <c:pt idx="753">
                  <c:v>44584</c:v>
                </c:pt>
                <c:pt idx="754">
                  <c:v>44585</c:v>
                </c:pt>
                <c:pt idx="755">
                  <c:v>44586</c:v>
                </c:pt>
                <c:pt idx="756">
                  <c:v>44587</c:v>
                </c:pt>
                <c:pt idx="757">
                  <c:v>44588</c:v>
                </c:pt>
                <c:pt idx="758">
                  <c:v>44589</c:v>
                </c:pt>
                <c:pt idx="759">
                  <c:v>44590</c:v>
                </c:pt>
                <c:pt idx="760">
                  <c:v>44591</c:v>
                </c:pt>
                <c:pt idx="761">
                  <c:v>44592</c:v>
                </c:pt>
                <c:pt idx="762">
                  <c:v>44593</c:v>
                </c:pt>
                <c:pt idx="763">
                  <c:v>44594</c:v>
                </c:pt>
                <c:pt idx="764">
                  <c:v>44595</c:v>
                </c:pt>
                <c:pt idx="765">
                  <c:v>44596</c:v>
                </c:pt>
                <c:pt idx="766">
                  <c:v>44597</c:v>
                </c:pt>
                <c:pt idx="767">
                  <c:v>44598</c:v>
                </c:pt>
                <c:pt idx="768">
                  <c:v>44599</c:v>
                </c:pt>
                <c:pt idx="769">
                  <c:v>44600</c:v>
                </c:pt>
                <c:pt idx="770">
                  <c:v>44601</c:v>
                </c:pt>
                <c:pt idx="771">
                  <c:v>44602</c:v>
                </c:pt>
                <c:pt idx="772">
                  <c:v>44603</c:v>
                </c:pt>
                <c:pt idx="773">
                  <c:v>44604</c:v>
                </c:pt>
                <c:pt idx="774">
                  <c:v>44605</c:v>
                </c:pt>
                <c:pt idx="775">
                  <c:v>44606</c:v>
                </c:pt>
                <c:pt idx="776">
                  <c:v>44607</c:v>
                </c:pt>
                <c:pt idx="777">
                  <c:v>44608</c:v>
                </c:pt>
                <c:pt idx="778">
                  <c:v>44609</c:v>
                </c:pt>
                <c:pt idx="779">
                  <c:v>44610</c:v>
                </c:pt>
                <c:pt idx="780">
                  <c:v>44611</c:v>
                </c:pt>
                <c:pt idx="781">
                  <c:v>44612</c:v>
                </c:pt>
                <c:pt idx="782">
                  <c:v>44613</c:v>
                </c:pt>
                <c:pt idx="783">
                  <c:v>44614</c:v>
                </c:pt>
                <c:pt idx="784">
                  <c:v>44615</c:v>
                </c:pt>
                <c:pt idx="785">
                  <c:v>44616</c:v>
                </c:pt>
                <c:pt idx="786">
                  <c:v>44617</c:v>
                </c:pt>
                <c:pt idx="787">
                  <c:v>44618</c:v>
                </c:pt>
                <c:pt idx="788">
                  <c:v>44619</c:v>
                </c:pt>
                <c:pt idx="789">
                  <c:v>44620</c:v>
                </c:pt>
                <c:pt idx="790">
                  <c:v>44621</c:v>
                </c:pt>
                <c:pt idx="791">
                  <c:v>44622</c:v>
                </c:pt>
                <c:pt idx="792">
                  <c:v>44623</c:v>
                </c:pt>
                <c:pt idx="793">
                  <c:v>44624</c:v>
                </c:pt>
                <c:pt idx="794">
                  <c:v>44625</c:v>
                </c:pt>
                <c:pt idx="795">
                  <c:v>44626</c:v>
                </c:pt>
                <c:pt idx="796">
                  <c:v>44627</c:v>
                </c:pt>
                <c:pt idx="797">
                  <c:v>44628</c:v>
                </c:pt>
                <c:pt idx="798">
                  <c:v>44629</c:v>
                </c:pt>
                <c:pt idx="799">
                  <c:v>44630</c:v>
                </c:pt>
                <c:pt idx="800">
                  <c:v>44631</c:v>
                </c:pt>
                <c:pt idx="801">
                  <c:v>44632</c:v>
                </c:pt>
                <c:pt idx="802">
                  <c:v>44633</c:v>
                </c:pt>
                <c:pt idx="803">
                  <c:v>44634</c:v>
                </c:pt>
                <c:pt idx="804">
                  <c:v>44635</c:v>
                </c:pt>
                <c:pt idx="805">
                  <c:v>44636</c:v>
                </c:pt>
                <c:pt idx="806">
                  <c:v>44637</c:v>
                </c:pt>
                <c:pt idx="807">
                  <c:v>44638</c:v>
                </c:pt>
                <c:pt idx="808">
                  <c:v>44639</c:v>
                </c:pt>
                <c:pt idx="809">
                  <c:v>44640</c:v>
                </c:pt>
                <c:pt idx="810">
                  <c:v>44641</c:v>
                </c:pt>
                <c:pt idx="811">
                  <c:v>44642</c:v>
                </c:pt>
                <c:pt idx="812">
                  <c:v>44643</c:v>
                </c:pt>
                <c:pt idx="813">
                  <c:v>44644</c:v>
                </c:pt>
                <c:pt idx="814">
                  <c:v>44645</c:v>
                </c:pt>
                <c:pt idx="815">
                  <c:v>44646</c:v>
                </c:pt>
                <c:pt idx="816">
                  <c:v>44647</c:v>
                </c:pt>
                <c:pt idx="817">
                  <c:v>44648</c:v>
                </c:pt>
                <c:pt idx="818">
                  <c:v>44649</c:v>
                </c:pt>
                <c:pt idx="819">
                  <c:v>44650</c:v>
                </c:pt>
                <c:pt idx="820">
                  <c:v>44651</c:v>
                </c:pt>
                <c:pt idx="821">
                  <c:v>44652</c:v>
                </c:pt>
                <c:pt idx="822">
                  <c:v>44653</c:v>
                </c:pt>
                <c:pt idx="823">
                  <c:v>44654</c:v>
                </c:pt>
                <c:pt idx="824">
                  <c:v>44655</c:v>
                </c:pt>
                <c:pt idx="825">
                  <c:v>44656</c:v>
                </c:pt>
                <c:pt idx="826">
                  <c:v>44657</c:v>
                </c:pt>
                <c:pt idx="827">
                  <c:v>44658</c:v>
                </c:pt>
                <c:pt idx="828">
                  <c:v>44659</c:v>
                </c:pt>
                <c:pt idx="829">
                  <c:v>44660</c:v>
                </c:pt>
                <c:pt idx="830">
                  <c:v>44661</c:v>
                </c:pt>
                <c:pt idx="831">
                  <c:v>44662</c:v>
                </c:pt>
                <c:pt idx="832">
                  <c:v>44663</c:v>
                </c:pt>
                <c:pt idx="833">
                  <c:v>44664</c:v>
                </c:pt>
                <c:pt idx="834">
                  <c:v>44665</c:v>
                </c:pt>
                <c:pt idx="835">
                  <c:v>44666</c:v>
                </c:pt>
                <c:pt idx="836">
                  <c:v>44667</c:v>
                </c:pt>
                <c:pt idx="837">
                  <c:v>44668</c:v>
                </c:pt>
                <c:pt idx="838">
                  <c:v>44669</c:v>
                </c:pt>
                <c:pt idx="839">
                  <c:v>44670</c:v>
                </c:pt>
                <c:pt idx="840">
                  <c:v>44671</c:v>
                </c:pt>
                <c:pt idx="841">
                  <c:v>44672</c:v>
                </c:pt>
                <c:pt idx="842">
                  <c:v>44673</c:v>
                </c:pt>
                <c:pt idx="843">
                  <c:v>44674</c:v>
                </c:pt>
                <c:pt idx="844">
                  <c:v>44675</c:v>
                </c:pt>
                <c:pt idx="845">
                  <c:v>44676</c:v>
                </c:pt>
                <c:pt idx="846">
                  <c:v>44677</c:v>
                </c:pt>
                <c:pt idx="847">
                  <c:v>44678</c:v>
                </c:pt>
                <c:pt idx="848">
                  <c:v>44679</c:v>
                </c:pt>
                <c:pt idx="849">
                  <c:v>44680</c:v>
                </c:pt>
                <c:pt idx="850">
                  <c:v>44681</c:v>
                </c:pt>
                <c:pt idx="851">
                  <c:v>44682</c:v>
                </c:pt>
                <c:pt idx="852">
                  <c:v>44683</c:v>
                </c:pt>
                <c:pt idx="853">
                  <c:v>44684</c:v>
                </c:pt>
                <c:pt idx="854">
                  <c:v>44685</c:v>
                </c:pt>
                <c:pt idx="855">
                  <c:v>44686</c:v>
                </c:pt>
                <c:pt idx="856">
                  <c:v>44687</c:v>
                </c:pt>
                <c:pt idx="857">
                  <c:v>44688</c:v>
                </c:pt>
                <c:pt idx="858">
                  <c:v>44689</c:v>
                </c:pt>
                <c:pt idx="859">
                  <c:v>44690</c:v>
                </c:pt>
                <c:pt idx="860">
                  <c:v>44691</c:v>
                </c:pt>
                <c:pt idx="861">
                  <c:v>44692</c:v>
                </c:pt>
                <c:pt idx="862">
                  <c:v>44693</c:v>
                </c:pt>
                <c:pt idx="863">
                  <c:v>44694</c:v>
                </c:pt>
                <c:pt idx="864">
                  <c:v>44695</c:v>
                </c:pt>
                <c:pt idx="865">
                  <c:v>44696</c:v>
                </c:pt>
                <c:pt idx="866">
                  <c:v>44697</c:v>
                </c:pt>
                <c:pt idx="867">
                  <c:v>44698</c:v>
                </c:pt>
                <c:pt idx="868">
                  <c:v>44699</c:v>
                </c:pt>
                <c:pt idx="869">
                  <c:v>44700</c:v>
                </c:pt>
                <c:pt idx="870">
                  <c:v>44701</c:v>
                </c:pt>
                <c:pt idx="871">
                  <c:v>44702</c:v>
                </c:pt>
                <c:pt idx="872">
                  <c:v>44703</c:v>
                </c:pt>
                <c:pt idx="873">
                  <c:v>44704</c:v>
                </c:pt>
                <c:pt idx="874">
                  <c:v>44705</c:v>
                </c:pt>
                <c:pt idx="875">
                  <c:v>44706</c:v>
                </c:pt>
                <c:pt idx="876">
                  <c:v>44707</c:v>
                </c:pt>
                <c:pt idx="877">
                  <c:v>44708</c:v>
                </c:pt>
                <c:pt idx="878">
                  <c:v>44709</c:v>
                </c:pt>
                <c:pt idx="879">
                  <c:v>44710</c:v>
                </c:pt>
                <c:pt idx="880">
                  <c:v>44711</c:v>
                </c:pt>
                <c:pt idx="881">
                  <c:v>44712</c:v>
                </c:pt>
                <c:pt idx="882">
                  <c:v>44713</c:v>
                </c:pt>
                <c:pt idx="883">
                  <c:v>44714</c:v>
                </c:pt>
                <c:pt idx="884">
                  <c:v>44715</c:v>
                </c:pt>
                <c:pt idx="885">
                  <c:v>44716</c:v>
                </c:pt>
                <c:pt idx="886">
                  <c:v>44717</c:v>
                </c:pt>
                <c:pt idx="887">
                  <c:v>44718</c:v>
                </c:pt>
                <c:pt idx="888">
                  <c:v>44719</c:v>
                </c:pt>
                <c:pt idx="889">
                  <c:v>44720</c:v>
                </c:pt>
                <c:pt idx="890">
                  <c:v>44721</c:v>
                </c:pt>
                <c:pt idx="891">
                  <c:v>44722</c:v>
                </c:pt>
                <c:pt idx="892">
                  <c:v>44723</c:v>
                </c:pt>
                <c:pt idx="893">
                  <c:v>44724</c:v>
                </c:pt>
                <c:pt idx="894">
                  <c:v>44725</c:v>
                </c:pt>
                <c:pt idx="895">
                  <c:v>44726</c:v>
                </c:pt>
                <c:pt idx="896">
                  <c:v>44727</c:v>
                </c:pt>
                <c:pt idx="897">
                  <c:v>44728</c:v>
                </c:pt>
                <c:pt idx="898">
                  <c:v>44729</c:v>
                </c:pt>
                <c:pt idx="899">
                  <c:v>44730</c:v>
                </c:pt>
                <c:pt idx="900">
                  <c:v>44731</c:v>
                </c:pt>
                <c:pt idx="901">
                  <c:v>44732</c:v>
                </c:pt>
                <c:pt idx="902">
                  <c:v>44733</c:v>
                </c:pt>
                <c:pt idx="903">
                  <c:v>44734</c:v>
                </c:pt>
                <c:pt idx="904">
                  <c:v>44735</c:v>
                </c:pt>
                <c:pt idx="905">
                  <c:v>44736</c:v>
                </c:pt>
                <c:pt idx="906">
                  <c:v>44737</c:v>
                </c:pt>
                <c:pt idx="907">
                  <c:v>44738</c:v>
                </c:pt>
                <c:pt idx="908">
                  <c:v>44739</c:v>
                </c:pt>
                <c:pt idx="909">
                  <c:v>44740</c:v>
                </c:pt>
                <c:pt idx="910">
                  <c:v>44741</c:v>
                </c:pt>
                <c:pt idx="911">
                  <c:v>44742</c:v>
                </c:pt>
                <c:pt idx="912">
                  <c:v>44743</c:v>
                </c:pt>
                <c:pt idx="913">
                  <c:v>44744</c:v>
                </c:pt>
                <c:pt idx="914">
                  <c:v>44745</c:v>
                </c:pt>
                <c:pt idx="915">
                  <c:v>44746</c:v>
                </c:pt>
                <c:pt idx="916">
                  <c:v>44747</c:v>
                </c:pt>
                <c:pt idx="917">
                  <c:v>44748</c:v>
                </c:pt>
                <c:pt idx="918">
                  <c:v>44749</c:v>
                </c:pt>
                <c:pt idx="919">
                  <c:v>44750</c:v>
                </c:pt>
                <c:pt idx="920">
                  <c:v>44751</c:v>
                </c:pt>
                <c:pt idx="921">
                  <c:v>44752</c:v>
                </c:pt>
                <c:pt idx="922">
                  <c:v>44753</c:v>
                </c:pt>
                <c:pt idx="923">
                  <c:v>44754</c:v>
                </c:pt>
                <c:pt idx="924">
                  <c:v>44755</c:v>
                </c:pt>
                <c:pt idx="925">
                  <c:v>44756</c:v>
                </c:pt>
                <c:pt idx="926">
                  <c:v>44757</c:v>
                </c:pt>
                <c:pt idx="927">
                  <c:v>44758</c:v>
                </c:pt>
                <c:pt idx="928">
                  <c:v>44759</c:v>
                </c:pt>
                <c:pt idx="929">
                  <c:v>44760</c:v>
                </c:pt>
                <c:pt idx="930">
                  <c:v>44761</c:v>
                </c:pt>
                <c:pt idx="931">
                  <c:v>44762</c:v>
                </c:pt>
                <c:pt idx="932">
                  <c:v>44763</c:v>
                </c:pt>
                <c:pt idx="933">
                  <c:v>44764</c:v>
                </c:pt>
                <c:pt idx="934">
                  <c:v>44765</c:v>
                </c:pt>
                <c:pt idx="935">
                  <c:v>44766</c:v>
                </c:pt>
                <c:pt idx="936">
                  <c:v>44767</c:v>
                </c:pt>
                <c:pt idx="937">
                  <c:v>44768</c:v>
                </c:pt>
                <c:pt idx="938">
                  <c:v>44769</c:v>
                </c:pt>
                <c:pt idx="939">
                  <c:v>44770</c:v>
                </c:pt>
                <c:pt idx="940">
                  <c:v>44771</c:v>
                </c:pt>
                <c:pt idx="941">
                  <c:v>44772</c:v>
                </c:pt>
                <c:pt idx="942">
                  <c:v>44773</c:v>
                </c:pt>
                <c:pt idx="943">
                  <c:v>44774</c:v>
                </c:pt>
                <c:pt idx="944">
                  <c:v>44775</c:v>
                </c:pt>
                <c:pt idx="945">
                  <c:v>44776</c:v>
                </c:pt>
                <c:pt idx="946">
                  <c:v>44777</c:v>
                </c:pt>
                <c:pt idx="947">
                  <c:v>44778</c:v>
                </c:pt>
                <c:pt idx="948">
                  <c:v>44779</c:v>
                </c:pt>
                <c:pt idx="949">
                  <c:v>44780</c:v>
                </c:pt>
                <c:pt idx="950">
                  <c:v>44781</c:v>
                </c:pt>
                <c:pt idx="951">
                  <c:v>44782</c:v>
                </c:pt>
                <c:pt idx="952">
                  <c:v>44783</c:v>
                </c:pt>
                <c:pt idx="953">
                  <c:v>44784</c:v>
                </c:pt>
                <c:pt idx="954">
                  <c:v>44785</c:v>
                </c:pt>
                <c:pt idx="955">
                  <c:v>44786</c:v>
                </c:pt>
                <c:pt idx="956">
                  <c:v>44787</c:v>
                </c:pt>
                <c:pt idx="957">
                  <c:v>44788</c:v>
                </c:pt>
                <c:pt idx="958">
                  <c:v>44789</c:v>
                </c:pt>
                <c:pt idx="959">
                  <c:v>44790</c:v>
                </c:pt>
                <c:pt idx="960">
                  <c:v>44791</c:v>
                </c:pt>
                <c:pt idx="961">
                  <c:v>44792</c:v>
                </c:pt>
                <c:pt idx="962">
                  <c:v>44793</c:v>
                </c:pt>
                <c:pt idx="963">
                  <c:v>44794</c:v>
                </c:pt>
                <c:pt idx="964">
                  <c:v>44795</c:v>
                </c:pt>
                <c:pt idx="965">
                  <c:v>44796</c:v>
                </c:pt>
                <c:pt idx="966">
                  <c:v>44797</c:v>
                </c:pt>
                <c:pt idx="967">
                  <c:v>44798</c:v>
                </c:pt>
                <c:pt idx="968">
                  <c:v>44799</c:v>
                </c:pt>
                <c:pt idx="969">
                  <c:v>44800</c:v>
                </c:pt>
                <c:pt idx="970">
                  <c:v>44801</c:v>
                </c:pt>
                <c:pt idx="971">
                  <c:v>44802</c:v>
                </c:pt>
                <c:pt idx="972">
                  <c:v>44803</c:v>
                </c:pt>
                <c:pt idx="973">
                  <c:v>44804</c:v>
                </c:pt>
                <c:pt idx="974">
                  <c:v>44805</c:v>
                </c:pt>
                <c:pt idx="975">
                  <c:v>44806</c:v>
                </c:pt>
                <c:pt idx="976">
                  <c:v>44807</c:v>
                </c:pt>
                <c:pt idx="977">
                  <c:v>44808</c:v>
                </c:pt>
                <c:pt idx="978">
                  <c:v>44809</c:v>
                </c:pt>
                <c:pt idx="979">
                  <c:v>44810</c:v>
                </c:pt>
                <c:pt idx="980">
                  <c:v>44811</c:v>
                </c:pt>
                <c:pt idx="981">
                  <c:v>44812</c:v>
                </c:pt>
                <c:pt idx="982">
                  <c:v>44813</c:v>
                </c:pt>
                <c:pt idx="983">
                  <c:v>44814</c:v>
                </c:pt>
                <c:pt idx="984">
                  <c:v>44815</c:v>
                </c:pt>
                <c:pt idx="985">
                  <c:v>44816</c:v>
                </c:pt>
                <c:pt idx="986">
                  <c:v>44817</c:v>
                </c:pt>
                <c:pt idx="987">
                  <c:v>44818</c:v>
                </c:pt>
                <c:pt idx="988">
                  <c:v>44819</c:v>
                </c:pt>
                <c:pt idx="989">
                  <c:v>44820</c:v>
                </c:pt>
                <c:pt idx="990">
                  <c:v>44821</c:v>
                </c:pt>
                <c:pt idx="991">
                  <c:v>44822</c:v>
                </c:pt>
                <c:pt idx="992">
                  <c:v>44823</c:v>
                </c:pt>
                <c:pt idx="993">
                  <c:v>44824</c:v>
                </c:pt>
                <c:pt idx="994">
                  <c:v>44825</c:v>
                </c:pt>
                <c:pt idx="995">
                  <c:v>44826</c:v>
                </c:pt>
                <c:pt idx="996">
                  <c:v>44827</c:v>
                </c:pt>
                <c:pt idx="997">
                  <c:v>44828</c:v>
                </c:pt>
                <c:pt idx="998">
                  <c:v>44829</c:v>
                </c:pt>
                <c:pt idx="999">
                  <c:v>44830</c:v>
                </c:pt>
                <c:pt idx="1000">
                  <c:v>44831</c:v>
                </c:pt>
                <c:pt idx="1001">
                  <c:v>44832</c:v>
                </c:pt>
                <c:pt idx="1002">
                  <c:v>44833</c:v>
                </c:pt>
                <c:pt idx="1003">
                  <c:v>44834</c:v>
                </c:pt>
                <c:pt idx="1004">
                  <c:v>44835</c:v>
                </c:pt>
                <c:pt idx="1005">
                  <c:v>44836</c:v>
                </c:pt>
                <c:pt idx="1006">
                  <c:v>44837</c:v>
                </c:pt>
                <c:pt idx="1007">
                  <c:v>44838</c:v>
                </c:pt>
                <c:pt idx="1008">
                  <c:v>44839</c:v>
                </c:pt>
                <c:pt idx="1009">
                  <c:v>44840</c:v>
                </c:pt>
                <c:pt idx="1010">
                  <c:v>44841</c:v>
                </c:pt>
                <c:pt idx="1011">
                  <c:v>44842</c:v>
                </c:pt>
                <c:pt idx="1012">
                  <c:v>44843</c:v>
                </c:pt>
                <c:pt idx="1013">
                  <c:v>44844</c:v>
                </c:pt>
                <c:pt idx="1014">
                  <c:v>44845</c:v>
                </c:pt>
                <c:pt idx="1015">
                  <c:v>44846</c:v>
                </c:pt>
                <c:pt idx="1016">
                  <c:v>44847</c:v>
                </c:pt>
                <c:pt idx="1017">
                  <c:v>44848</c:v>
                </c:pt>
                <c:pt idx="1018">
                  <c:v>44849</c:v>
                </c:pt>
                <c:pt idx="1019">
                  <c:v>44850</c:v>
                </c:pt>
                <c:pt idx="1020">
                  <c:v>44851</c:v>
                </c:pt>
                <c:pt idx="1021">
                  <c:v>44852</c:v>
                </c:pt>
                <c:pt idx="1022">
                  <c:v>44853</c:v>
                </c:pt>
                <c:pt idx="1023">
                  <c:v>44854</c:v>
                </c:pt>
                <c:pt idx="1024">
                  <c:v>44855</c:v>
                </c:pt>
                <c:pt idx="1025">
                  <c:v>44856</c:v>
                </c:pt>
                <c:pt idx="1026">
                  <c:v>44857</c:v>
                </c:pt>
                <c:pt idx="1027">
                  <c:v>44858</c:v>
                </c:pt>
                <c:pt idx="1028">
                  <c:v>44859</c:v>
                </c:pt>
                <c:pt idx="1029">
                  <c:v>44860</c:v>
                </c:pt>
                <c:pt idx="1030">
                  <c:v>44861</c:v>
                </c:pt>
                <c:pt idx="1031">
                  <c:v>44862</c:v>
                </c:pt>
                <c:pt idx="1032">
                  <c:v>44863</c:v>
                </c:pt>
                <c:pt idx="1033">
                  <c:v>44864</c:v>
                </c:pt>
                <c:pt idx="1034">
                  <c:v>44865</c:v>
                </c:pt>
                <c:pt idx="1035">
                  <c:v>44866</c:v>
                </c:pt>
                <c:pt idx="1036">
                  <c:v>44867</c:v>
                </c:pt>
                <c:pt idx="1037">
                  <c:v>44868</c:v>
                </c:pt>
                <c:pt idx="1038">
                  <c:v>44869</c:v>
                </c:pt>
                <c:pt idx="1039">
                  <c:v>44870</c:v>
                </c:pt>
                <c:pt idx="1040">
                  <c:v>44871</c:v>
                </c:pt>
                <c:pt idx="1041">
                  <c:v>44872</c:v>
                </c:pt>
                <c:pt idx="1042">
                  <c:v>44873</c:v>
                </c:pt>
                <c:pt idx="1043">
                  <c:v>44874</c:v>
                </c:pt>
                <c:pt idx="1044">
                  <c:v>44875</c:v>
                </c:pt>
                <c:pt idx="1045">
                  <c:v>44876</c:v>
                </c:pt>
                <c:pt idx="1046">
                  <c:v>44877</c:v>
                </c:pt>
                <c:pt idx="1047">
                  <c:v>44878</c:v>
                </c:pt>
                <c:pt idx="1048">
                  <c:v>44879</c:v>
                </c:pt>
                <c:pt idx="1049">
                  <c:v>44880</c:v>
                </c:pt>
                <c:pt idx="1050">
                  <c:v>44881</c:v>
                </c:pt>
                <c:pt idx="1051">
                  <c:v>44882</c:v>
                </c:pt>
                <c:pt idx="1052">
                  <c:v>44883</c:v>
                </c:pt>
                <c:pt idx="1053">
                  <c:v>44884</c:v>
                </c:pt>
                <c:pt idx="1054">
                  <c:v>44885</c:v>
                </c:pt>
                <c:pt idx="1055">
                  <c:v>44886</c:v>
                </c:pt>
                <c:pt idx="1056">
                  <c:v>44887</c:v>
                </c:pt>
                <c:pt idx="1057">
                  <c:v>44888</c:v>
                </c:pt>
                <c:pt idx="1058">
                  <c:v>44889</c:v>
                </c:pt>
                <c:pt idx="1059">
                  <c:v>44890</c:v>
                </c:pt>
                <c:pt idx="1060">
                  <c:v>44891</c:v>
                </c:pt>
                <c:pt idx="1061">
                  <c:v>44892</c:v>
                </c:pt>
                <c:pt idx="1062">
                  <c:v>44893</c:v>
                </c:pt>
                <c:pt idx="1063">
                  <c:v>44894</c:v>
                </c:pt>
                <c:pt idx="1064">
                  <c:v>44895</c:v>
                </c:pt>
                <c:pt idx="1065">
                  <c:v>44896</c:v>
                </c:pt>
                <c:pt idx="1066">
                  <c:v>44897</c:v>
                </c:pt>
                <c:pt idx="1067">
                  <c:v>44898</c:v>
                </c:pt>
                <c:pt idx="1068">
                  <c:v>44899</c:v>
                </c:pt>
                <c:pt idx="1069">
                  <c:v>44900</c:v>
                </c:pt>
                <c:pt idx="1070">
                  <c:v>44901</c:v>
                </c:pt>
                <c:pt idx="1071">
                  <c:v>44902</c:v>
                </c:pt>
                <c:pt idx="1072">
                  <c:v>44903</c:v>
                </c:pt>
                <c:pt idx="1073">
                  <c:v>44904</c:v>
                </c:pt>
                <c:pt idx="1074">
                  <c:v>44905</c:v>
                </c:pt>
                <c:pt idx="1075">
                  <c:v>44906</c:v>
                </c:pt>
                <c:pt idx="1076">
                  <c:v>44907</c:v>
                </c:pt>
                <c:pt idx="1077">
                  <c:v>44908</c:v>
                </c:pt>
                <c:pt idx="1078">
                  <c:v>44909</c:v>
                </c:pt>
                <c:pt idx="1079">
                  <c:v>44910</c:v>
                </c:pt>
                <c:pt idx="1080">
                  <c:v>44911</c:v>
                </c:pt>
                <c:pt idx="1081">
                  <c:v>44912</c:v>
                </c:pt>
                <c:pt idx="1082">
                  <c:v>44913</c:v>
                </c:pt>
                <c:pt idx="1083">
                  <c:v>44914</c:v>
                </c:pt>
                <c:pt idx="1084">
                  <c:v>44915</c:v>
                </c:pt>
                <c:pt idx="1085">
                  <c:v>44916</c:v>
                </c:pt>
                <c:pt idx="1086">
                  <c:v>44917</c:v>
                </c:pt>
                <c:pt idx="1087">
                  <c:v>44918</c:v>
                </c:pt>
                <c:pt idx="1088">
                  <c:v>44919</c:v>
                </c:pt>
                <c:pt idx="1089">
                  <c:v>44920</c:v>
                </c:pt>
                <c:pt idx="1090">
                  <c:v>44921</c:v>
                </c:pt>
                <c:pt idx="1091">
                  <c:v>44922</c:v>
                </c:pt>
                <c:pt idx="1092">
                  <c:v>44923</c:v>
                </c:pt>
                <c:pt idx="1093">
                  <c:v>44924</c:v>
                </c:pt>
                <c:pt idx="1094">
                  <c:v>44925</c:v>
                </c:pt>
                <c:pt idx="1095">
                  <c:v>44926</c:v>
                </c:pt>
              </c:numCache>
            </c:numRef>
          </c:xVal>
          <c:yVal>
            <c:numRef>
              <c:f>'All Data sheet'!$E$9:$E$1104</c:f>
              <c:numCache>
                <c:formatCode>General</c:formatCode>
                <c:ptCount val="1096"/>
                <c:pt idx="0">
                  <c:v>738571</c:v>
                </c:pt>
                <c:pt idx="1">
                  <c:v>767222.5</c:v>
                </c:pt>
                <c:pt idx="2">
                  <c:v>1214504</c:v>
                </c:pt>
                <c:pt idx="3">
                  <c:v>2121097</c:v>
                </c:pt>
                <c:pt idx="4">
                  <c:v>2097608</c:v>
                </c:pt>
                <c:pt idx="5">
                  <c:v>2304513</c:v>
                </c:pt>
                <c:pt idx="6">
                  <c:v>1920976</c:v>
                </c:pt>
                <c:pt idx="7">
                  <c:v>1777684</c:v>
                </c:pt>
                <c:pt idx="8">
                  <c:v>2270983</c:v>
                </c:pt>
                <c:pt idx="9">
                  <c:v>2337939</c:v>
                </c:pt>
                <c:pt idx="10">
                  <c:v>1830110</c:v>
                </c:pt>
                <c:pt idx="11">
                  <c:v>1265719</c:v>
                </c:pt>
                <c:pt idx="12">
                  <c:v>843784.2</c:v>
                </c:pt>
                <c:pt idx="13">
                  <c:v>1042862</c:v>
                </c:pt>
                <c:pt idx="14">
                  <c:v>1262642</c:v>
                </c:pt>
                <c:pt idx="15">
                  <c:v>954800.5</c:v>
                </c:pt>
                <c:pt idx="16">
                  <c:v>1043835</c:v>
                </c:pt>
                <c:pt idx="17">
                  <c:v>1389386</c:v>
                </c:pt>
                <c:pt idx="18">
                  <c:v>1127245</c:v>
                </c:pt>
                <c:pt idx="19">
                  <c:v>1265738</c:v>
                </c:pt>
                <c:pt idx="20">
                  <c:v>1215968</c:v>
                </c:pt>
                <c:pt idx="21">
                  <c:v>1088426</c:v>
                </c:pt>
                <c:pt idx="22">
                  <c:v>832538.6</c:v>
                </c:pt>
                <c:pt idx="23">
                  <c:v>668162.1</c:v>
                </c:pt>
                <c:pt idx="24">
                  <c:v>506160</c:v>
                </c:pt>
                <c:pt idx="25">
                  <c:v>710534.4</c:v>
                </c:pt>
                <c:pt idx="26">
                  <c:v>1196822</c:v>
                </c:pt>
                <c:pt idx="27">
                  <c:v>920428.2</c:v>
                </c:pt>
                <c:pt idx="28">
                  <c:v>1303359</c:v>
                </c:pt>
                <c:pt idx="29">
                  <c:v>1928115</c:v>
                </c:pt>
                <c:pt idx="30">
                  <c:v>1215293</c:v>
                </c:pt>
                <c:pt idx="31">
                  <c:v>1956625</c:v>
                </c:pt>
                <c:pt idx="32">
                  <c:v>2149831</c:v>
                </c:pt>
                <c:pt idx="33">
                  <c:v>1585365</c:v>
                </c:pt>
                <c:pt idx="34">
                  <c:v>592439.4</c:v>
                </c:pt>
                <c:pt idx="35">
                  <c:v>531571.4</c:v>
                </c:pt>
                <c:pt idx="36">
                  <c:v>972017.3</c:v>
                </c:pt>
                <c:pt idx="37">
                  <c:v>747458</c:v>
                </c:pt>
                <c:pt idx="38">
                  <c:v>918991.8</c:v>
                </c:pt>
                <c:pt idx="39">
                  <c:v>1435017</c:v>
                </c:pt>
                <c:pt idx="40">
                  <c:v>838335.6</c:v>
                </c:pt>
                <c:pt idx="41">
                  <c:v>1469930</c:v>
                </c:pt>
                <c:pt idx="42">
                  <c:v>1136020</c:v>
                </c:pt>
                <c:pt idx="43">
                  <c:v>424276.1</c:v>
                </c:pt>
                <c:pt idx="44">
                  <c:v>487269.7</c:v>
                </c:pt>
                <c:pt idx="45">
                  <c:v>921294.5</c:v>
                </c:pt>
                <c:pt idx="46">
                  <c:v>742266.5</c:v>
                </c:pt>
                <c:pt idx="47">
                  <c:v>777077.9</c:v>
                </c:pt>
                <c:pt idx="48">
                  <c:v>682884.7</c:v>
                </c:pt>
                <c:pt idx="49">
                  <c:v>1604463</c:v>
                </c:pt>
                <c:pt idx="50">
                  <c:v>2120381</c:v>
                </c:pt>
                <c:pt idx="51">
                  <c:v>778954</c:v>
                </c:pt>
                <c:pt idx="52">
                  <c:v>580110.1</c:v>
                </c:pt>
                <c:pt idx="53">
                  <c:v>623342.4</c:v>
                </c:pt>
                <c:pt idx="54">
                  <c:v>2201368</c:v>
                </c:pt>
                <c:pt idx="55">
                  <c:v>1703082</c:v>
                </c:pt>
                <c:pt idx="56">
                  <c:v>950584.8</c:v>
                </c:pt>
                <c:pt idx="57">
                  <c:v>737890</c:v>
                </c:pt>
                <c:pt idx="58">
                  <c:v>934577.5</c:v>
                </c:pt>
                <c:pt idx="59">
                  <c:v>599608</c:v>
                </c:pt>
                <c:pt idx="60">
                  <c:v>711640.5</c:v>
                </c:pt>
                <c:pt idx="61">
                  <c:v>486776.9</c:v>
                </c:pt>
                <c:pt idx="62">
                  <c:v>366439.1</c:v>
                </c:pt>
                <c:pt idx="63">
                  <c:v>317524.5</c:v>
                </c:pt>
                <c:pt idx="64">
                  <c:v>271516.2</c:v>
                </c:pt>
                <c:pt idx="68">
                  <c:v>572641.3</c:v>
                </c:pt>
                <c:pt idx="69">
                  <c:v>667719.9</c:v>
                </c:pt>
                <c:pt idx="70">
                  <c:v>661927.3</c:v>
                </c:pt>
                <c:pt idx="71">
                  <c:v>517010.6</c:v>
                </c:pt>
                <c:pt idx="72">
                  <c:v>352252.7</c:v>
                </c:pt>
                <c:pt idx="73">
                  <c:v>491606.7</c:v>
                </c:pt>
                <c:pt idx="74">
                  <c:v>293299.4</c:v>
                </c:pt>
                <c:pt idx="75">
                  <c:v>468340.2</c:v>
                </c:pt>
                <c:pt idx="76">
                  <c:v>413571.4</c:v>
                </c:pt>
                <c:pt idx="77">
                  <c:v>329725.2</c:v>
                </c:pt>
                <c:pt idx="78">
                  <c:v>329693.4</c:v>
                </c:pt>
                <c:pt idx="79">
                  <c:v>359481.3</c:v>
                </c:pt>
                <c:pt idx="80">
                  <c:v>287517.4</c:v>
                </c:pt>
                <c:pt idx="81">
                  <c:v>508223.9</c:v>
                </c:pt>
                <c:pt idx="82">
                  <c:v>505495.9</c:v>
                </c:pt>
                <c:pt idx="83">
                  <c:v>579971.8</c:v>
                </c:pt>
                <c:pt idx="84">
                  <c:v>314989.2</c:v>
                </c:pt>
                <c:pt idx="85">
                  <c:v>479565.7</c:v>
                </c:pt>
                <c:pt idx="86">
                  <c:v>486501.9</c:v>
                </c:pt>
                <c:pt idx="87">
                  <c:v>509307.2</c:v>
                </c:pt>
                <c:pt idx="88">
                  <c:v>575223.3</c:v>
                </c:pt>
                <c:pt idx="89">
                  <c:v>624137.3</c:v>
                </c:pt>
                <c:pt idx="90">
                  <c:v>488593.9</c:v>
                </c:pt>
                <c:pt idx="91">
                  <c:v>428123.1</c:v>
                </c:pt>
                <c:pt idx="92">
                  <c:v>397552.6</c:v>
                </c:pt>
                <c:pt idx="93">
                  <c:v>376015.3</c:v>
                </c:pt>
                <c:pt idx="94">
                  <c:v>626435.3</c:v>
                </c:pt>
                <c:pt idx="95">
                  <c:v>353928.6</c:v>
                </c:pt>
                <c:pt idx="96">
                  <c:v>623918</c:v>
                </c:pt>
                <c:pt idx="97">
                  <c:v>539911.3</c:v>
                </c:pt>
                <c:pt idx="98">
                  <c:v>392134.5</c:v>
                </c:pt>
                <c:pt idx="99">
                  <c:v>397177.5</c:v>
                </c:pt>
                <c:pt idx="100">
                  <c:v>497745.8</c:v>
                </c:pt>
                <c:pt idx="101">
                  <c:v>571695</c:v>
                </c:pt>
                <c:pt idx="102">
                  <c:v>354741</c:v>
                </c:pt>
                <c:pt idx="103">
                  <c:v>312731</c:v>
                </c:pt>
                <c:pt idx="104">
                  <c:v>301713.8</c:v>
                </c:pt>
                <c:pt idx="105">
                  <c:v>568154.9</c:v>
                </c:pt>
                <c:pt idx="106">
                  <c:v>389140.8</c:v>
                </c:pt>
                <c:pt idx="107">
                  <c:v>474486.2</c:v>
                </c:pt>
                <c:pt idx="108">
                  <c:v>385579.2</c:v>
                </c:pt>
                <c:pt idx="109">
                  <c:v>598147.6</c:v>
                </c:pt>
                <c:pt idx="110">
                  <c:v>509177.7</c:v>
                </c:pt>
                <c:pt idx="111">
                  <c:v>467915.4</c:v>
                </c:pt>
                <c:pt idx="112">
                  <c:v>451289.9</c:v>
                </c:pt>
                <c:pt idx="113">
                  <c:v>333284.4</c:v>
                </c:pt>
                <c:pt idx="114">
                  <c:v>367649.5</c:v>
                </c:pt>
                <c:pt idx="115">
                  <c:v>690126.2</c:v>
                </c:pt>
                <c:pt idx="116">
                  <c:v>799953.3</c:v>
                </c:pt>
                <c:pt idx="117">
                  <c:v>987129.3</c:v>
                </c:pt>
                <c:pt idx="118">
                  <c:v>510794.4</c:v>
                </c:pt>
                <c:pt idx="119">
                  <c:v>1051612</c:v>
                </c:pt>
                <c:pt idx="120">
                  <c:v>474131.3</c:v>
                </c:pt>
                <c:pt idx="121">
                  <c:v>607118.6</c:v>
                </c:pt>
                <c:pt idx="122">
                  <c:v>880499.3</c:v>
                </c:pt>
                <c:pt idx="123">
                  <c:v>494612.4</c:v>
                </c:pt>
                <c:pt idx="124">
                  <c:v>422021.2</c:v>
                </c:pt>
                <c:pt idx="125">
                  <c:v>998498.3</c:v>
                </c:pt>
                <c:pt idx="126">
                  <c:v>450931</c:v>
                </c:pt>
                <c:pt idx="127">
                  <c:v>427801.7</c:v>
                </c:pt>
                <c:pt idx="128">
                  <c:v>549306.5</c:v>
                </c:pt>
                <c:pt idx="129">
                  <c:v>683698.7</c:v>
                </c:pt>
                <c:pt idx="130">
                  <c:v>445308.8</c:v>
                </c:pt>
                <c:pt idx="131">
                  <c:v>445376.4</c:v>
                </c:pt>
                <c:pt idx="132">
                  <c:v>548246.8</c:v>
                </c:pt>
                <c:pt idx="133">
                  <c:v>688879.2</c:v>
                </c:pt>
                <c:pt idx="134">
                  <c:v>651880.2</c:v>
                </c:pt>
                <c:pt idx="135">
                  <c:v>518044.8</c:v>
                </c:pt>
                <c:pt idx="136">
                  <c:v>404937.8</c:v>
                </c:pt>
                <c:pt idx="137">
                  <c:v>393482.4</c:v>
                </c:pt>
                <c:pt idx="138">
                  <c:v>795678</c:v>
                </c:pt>
                <c:pt idx="139">
                  <c:v>566880.4</c:v>
                </c:pt>
                <c:pt idx="140">
                  <c:v>589331.4</c:v>
                </c:pt>
                <c:pt idx="141">
                  <c:v>458278.2</c:v>
                </c:pt>
                <c:pt idx="142">
                  <c:v>451497</c:v>
                </c:pt>
                <c:pt idx="143">
                  <c:v>405378.8</c:v>
                </c:pt>
                <c:pt idx="144">
                  <c:v>498490.8</c:v>
                </c:pt>
                <c:pt idx="145">
                  <c:v>641406.8</c:v>
                </c:pt>
                <c:pt idx="146">
                  <c:v>584012.4</c:v>
                </c:pt>
                <c:pt idx="147">
                  <c:v>360696.9</c:v>
                </c:pt>
                <c:pt idx="148">
                  <c:v>352442.1</c:v>
                </c:pt>
                <c:pt idx="149">
                  <c:v>252812</c:v>
                </c:pt>
                <c:pt idx="150">
                  <c:v>233204.7</c:v>
                </c:pt>
                <c:pt idx="151">
                  <c:v>100576.8</c:v>
                </c:pt>
                <c:pt idx="152">
                  <c:v>319077.7</c:v>
                </c:pt>
                <c:pt idx="153">
                  <c:v>298553</c:v>
                </c:pt>
                <c:pt idx="154">
                  <c:v>291450.9</c:v>
                </c:pt>
                <c:pt idx="155">
                  <c:v>187410</c:v>
                </c:pt>
                <c:pt idx="156">
                  <c:v>231938.3</c:v>
                </c:pt>
                <c:pt idx="157">
                  <c:v>219320.8</c:v>
                </c:pt>
                <c:pt idx="158">
                  <c:v>82591.46</c:v>
                </c:pt>
                <c:pt idx="159">
                  <c:v>186847.7</c:v>
                </c:pt>
                <c:pt idx="160">
                  <c:v>65168.4</c:v>
                </c:pt>
                <c:pt idx="161">
                  <c:v>140773.5</c:v>
                </c:pt>
                <c:pt idx="162">
                  <c:v>226937.1</c:v>
                </c:pt>
                <c:pt idx="163">
                  <c:v>205338.9</c:v>
                </c:pt>
                <c:pt idx="164">
                  <c:v>170368.5</c:v>
                </c:pt>
                <c:pt idx="165">
                  <c:v>215093.5</c:v>
                </c:pt>
                <c:pt idx="166">
                  <c:v>131690.1</c:v>
                </c:pt>
                <c:pt idx="167">
                  <c:v>186512.9</c:v>
                </c:pt>
                <c:pt idx="168">
                  <c:v>53962.55</c:v>
                </c:pt>
                <c:pt idx="169">
                  <c:v>79040.84</c:v>
                </c:pt>
                <c:pt idx="170">
                  <c:v>163871.4</c:v>
                </c:pt>
                <c:pt idx="171">
                  <c:v>167544.7</c:v>
                </c:pt>
                <c:pt idx="172">
                  <c:v>216442</c:v>
                </c:pt>
                <c:pt idx="173">
                  <c:v>262840.9</c:v>
                </c:pt>
                <c:pt idx="174">
                  <c:v>298480.3</c:v>
                </c:pt>
                <c:pt idx="175">
                  <c:v>358185.4</c:v>
                </c:pt>
                <c:pt idx="176">
                  <c:v>315326.4</c:v>
                </c:pt>
                <c:pt idx="177">
                  <c:v>240878.7</c:v>
                </c:pt>
                <c:pt idx="178">
                  <c:v>239150.5</c:v>
                </c:pt>
                <c:pt idx="179">
                  <c:v>219298.5</c:v>
                </c:pt>
                <c:pt idx="180">
                  <c:v>190119.1</c:v>
                </c:pt>
                <c:pt idx="181">
                  <c:v>339320.6</c:v>
                </c:pt>
                <c:pt idx="182">
                  <c:v>306504.8</c:v>
                </c:pt>
                <c:pt idx="183">
                  <c:v>467880.4</c:v>
                </c:pt>
                <c:pt idx="184">
                  <c:v>211027.1</c:v>
                </c:pt>
                <c:pt idx="185">
                  <c:v>425530.4</c:v>
                </c:pt>
                <c:pt idx="186">
                  <c:v>513984.1</c:v>
                </c:pt>
                <c:pt idx="187">
                  <c:v>202085.6</c:v>
                </c:pt>
                <c:pt idx="188">
                  <c:v>332967.1</c:v>
                </c:pt>
                <c:pt idx="189">
                  <c:v>502817.7</c:v>
                </c:pt>
                <c:pt idx="190">
                  <c:v>448221.5</c:v>
                </c:pt>
                <c:pt idx="191">
                  <c:v>301990.2</c:v>
                </c:pt>
                <c:pt idx="192">
                  <c:v>285366.6</c:v>
                </c:pt>
                <c:pt idx="193">
                  <c:v>348507.1</c:v>
                </c:pt>
                <c:pt idx="194">
                  <c:v>329924.6</c:v>
                </c:pt>
                <c:pt idx="195">
                  <c:v>182137</c:v>
                </c:pt>
                <c:pt idx="196">
                  <c:v>449515.6</c:v>
                </c:pt>
                <c:pt idx="197">
                  <c:v>193845.2</c:v>
                </c:pt>
                <c:pt idx="198">
                  <c:v>208684.8</c:v>
                </c:pt>
                <c:pt idx="199">
                  <c:v>469498.1</c:v>
                </c:pt>
                <c:pt idx="200">
                  <c:v>281223.5</c:v>
                </c:pt>
                <c:pt idx="201">
                  <c:v>325614</c:v>
                </c:pt>
                <c:pt idx="202">
                  <c:v>276583.3</c:v>
                </c:pt>
                <c:pt idx="203">
                  <c:v>383690</c:v>
                </c:pt>
                <c:pt idx="204">
                  <c:v>346585.2</c:v>
                </c:pt>
                <c:pt idx="205">
                  <c:v>453432.9</c:v>
                </c:pt>
                <c:pt idx="206">
                  <c:v>324492.7</c:v>
                </c:pt>
                <c:pt idx="207">
                  <c:v>288526.2</c:v>
                </c:pt>
                <c:pt idx="208">
                  <c:v>399517.2</c:v>
                </c:pt>
                <c:pt idx="209">
                  <c:v>348621.6</c:v>
                </c:pt>
                <c:pt idx="210">
                  <c:v>386955.2</c:v>
                </c:pt>
                <c:pt idx="211">
                  <c:v>181452.7</c:v>
                </c:pt>
                <c:pt idx="212">
                  <c:v>169601.4</c:v>
                </c:pt>
                <c:pt idx="213">
                  <c:v>149773.4</c:v>
                </c:pt>
                <c:pt idx="214">
                  <c:v>222934.3</c:v>
                </c:pt>
                <c:pt idx="215">
                  <c:v>208452.9</c:v>
                </c:pt>
                <c:pt idx="216">
                  <c:v>183132.2</c:v>
                </c:pt>
                <c:pt idx="217">
                  <c:v>49533.42</c:v>
                </c:pt>
                <c:pt idx="218">
                  <c:v>177616.6</c:v>
                </c:pt>
                <c:pt idx="219">
                  <c:v>167704.7</c:v>
                </c:pt>
                <c:pt idx="220">
                  <c:v>236099.7</c:v>
                </c:pt>
                <c:pt idx="221">
                  <c:v>257826.9</c:v>
                </c:pt>
                <c:pt idx="222">
                  <c:v>115733.8</c:v>
                </c:pt>
                <c:pt idx="223">
                  <c:v>296886.1</c:v>
                </c:pt>
                <c:pt idx="224">
                  <c:v>147759.3</c:v>
                </c:pt>
                <c:pt idx="225">
                  <c:v>150365.5</c:v>
                </c:pt>
                <c:pt idx="226">
                  <c:v>104299.2</c:v>
                </c:pt>
                <c:pt idx="227">
                  <c:v>81879.8</c:v>
                </c:pt>
                <c:pt idx="228">
                  <c:v>167638.3</c:v>
                </c:pt>
                <c:pt idx="229">
                  <c:v>210846.1</c:v>
                </c:pt>
                <c:pt idx="230">
                  <c:v>274909.9</c:v>
                </c:pt>
                <c:pt idx="231">
                  <c:v>360746.3</c:v>
                </c:pt>
                <c:pt idx="232">
                  <c:v>312643.1</c:v>
                </c:pt>
                <c:pt idx="233">
                  <c:v>449882.4</c:v>
                </c:pt>
                <c:pt idx="234">
                  <c:v>145501.8</c:v>
                </c:pt>
                <c:pt idx="235">
                  <c:v>183290.6</c:v>
                </c:pt>
                <c:pt idx="236">
                  <c:v>187214.4</c:v>
                </c:pt>
                <c:pt idx="237">
                  <c:v>248559.1</c:v>
                </c:pt>
                <c:pt idx="238">
                  <c:v>243654.9</c:v>
                </c:pt>
                <c:pt idx="239">
                  <c:v>180461.2</c:v>
                </c:pt>
                <c:pt idx="240">
                  <c:v>174609.9</c:v>
                </c:pt>
                <c:pt idx="241">
                  <c:v>311168.1</c:v>
                </c:pt>
                <c:pt idx="242">
                  <c:v>435349.7</c:v>
                </c:pt>
                <c:pt idx="243">
                  <c:v>721901.5</c:v>
                </c:pt>
                <c:pt idx="244">
                  <c:v>355051.6</c:v>
                </c:pt>
                <c:pt idx="245">
                  <c:v>242991</c:v>
                </c:pt>
                <c:pt idx="246">
                  <c:v>219656.7</c:v>
                </c:pt>
                <c:pt idx="247">
                  <c:v>249083.8</c:v>
                </c:pt>
                <c:pt idx="248">
                  <c:v>231389.6</c:v>
                </c:pt>
                <c:pt idx="249">
                  <c:v>290718.7</c:v>
                </c:pt>
                <c:pt idx="250">
                  <c:v>221470</c:v>
                </c:pt>
                <c:pt idx="251">
                  <c:v>130054</c:v>
                </c:pt>
                <c:pt idx="252">
                  <c:v>287918.1</c:v>
                </c:pt>
                <c:pt idx="253">
                  <c:v>324782.4</c:v>
                </c:pt>
                <c:pt idx="254">
                  <c:v>462181.9</c:v>
                </c:pt>
                <c:pt idx="255">
                  <c:v>482686.9</c:v>
                </c:pt>
                <c:pt idx="256">
                  <c:v>701699.2</c:v>
                </c:pt>
                <c:pt idx="257">
                  <c:v>546667</c:v>
                </c:pt>
                <c:pt idx="258">
                  <c:v>432506.9</c:v>
                </c:pt>
                <c:pt idx="259">
                  <c:v>262631</c:v>
                </c:pt>
                <c:pt idx="260">
                  <c:v>155350.2</c:v>
                </c:pt>
                <c:pt idx="261">
                  <c:v>130265</c:v>
                </c:pt>
                <c:pt idx="262">
                  <c:v>221406.1</c:v>
                </c:pt>
                <c:pt idx="263">
                  <c:v>116341.1</c:v>
                </c:pt>
                <c:pt idx="264">
                  <c:v>322189.5</c:v>
                </c:pt>
                <c:pt idx="265">
                  <c:v>266453.2</c:v>
                </c:pt>
                <c:pt idx="266">
                  <c:v>508940.3</c:v>
                </c:pt>
                <c:pt idx="267">
                  <c:v>78685.2</c:v>
                </c:pt>
                <c:pt idx="268">
                  <c:v>196660.2</c:v>
                </c:pt>
                <c:pt idx="269">
                  <c:v>256352.5</c:v>
                </c:pt>
                <c:pt idx="270">
                  <c:v>177747.1</c:v>
                </c:pt>
                <c:pt idx="271">
                  <c:v>78097.67</c:v>
                </c:pt>
                <c:pt idx="272">
                  <c:v>49272.24</c:v>
                </c:pt>
                <c:pt idx="273">
                  <c:v>56267.03</c:v>
                </c:pt>
                <c:pt idx="274">
                  <c:v>99831.26</c:v>
                </c:pt>
                <c:pt idx="275">
                  <c:v>110180.8</c:v>
                </c:pt>
                <c:pt idx="276">
                  <c:v>110069.2</c:v>
                </c:pt>
                <c:pt idx="277">
                  <c:v>91781.88</c:v>
                </c:pt>
                <c:pt idx="278">
                  <c:v>149112</c:v>
                </c:pt>
                <c:pt idx="279">
                  <c:v>66517.51</c:v>
                </c:pt>
                <c:pt idx="280">
                  <c:v>92683.21</c:v>
                </c:pt>
                <c:pt idx="281">
                  <c:v>49974.03</c:v>
                </c:pt>
                <c:pt idx="282">
                  <c:v>21285.09</c:v>
                </c:pt>
                <c:pt idx="283">
                  <c:v>27561.5</c:v>
                </c:pt>
                <c:pt idx="284">
                  <c:v>35511.11</c:v>
                </c:pt>
                <c:pt idx="285">
                  <c:v>68768.9</c:v>
                </c:pt>
                <c:pt idx="286">
                  <c:v>91170.1</c:v>
                </c:pt>
                <c:pt idx="287">
                  <c:v>41204.69</c:v>
                </c:pt>
                <c:pt idx="288">
                  <c:v>75955.48</c:v>
                </c:pt>
                <c:pt idx="289">
                  <c:v>27362.89</c:v>
                </c:pt>
                <c:pt idx="290">
                  <c:v>13278.47</c:v>
                </c:pt>
                <c:pt idx="291">
                  <c:v>12603.12</c:v>
                </c:pt>
                <c:pt idx="292">
                  <c:v>16214.28</c:v>
                </c:pt>
                <c:pt idx="293">
                  <c:v>28151.25</c:v>
                </c:pt>
                <c:pt idx="294">
                  <c:v>26645.49</c:v>
                </c:pt>
                <c:pt idx="295">
                  <c:v>72597.22</c:v>
                </c:pt>
                <c:pt idx="296">
                  <c:v>164123</c:v>
                </c:pt>
                <c:pt idx="297">
                  <c:v>277274.3</c:v>
                </c:pt>
                <c:pt idx="298">
                  <c:v>283215.8</c:v>
                </c:pt>
                <c:pt idx="299">
                  <c:v>587028.2</c:v>
                </c:pt>
                <c:pt idx="300">
                  <c:v>182460.5</c:v>
                </c:pt>
                <c:pt idx="301">
                  <c:v>236826.1</c:v>
                </c:pt>
                <c:pt idx="302">
                  <c:v>325855.9</c:v>
                </c:pt>
                <c:pt idx="303">
                  <c:v>54994.8</c:v>
                </c:pt>
                <c:pt idx="304">
                  <c:v>89909.03</c:v>
                </c:pt>
                <c:pt idx="305">
                  <c:v>38044.03</c:v>
                </c:pt>
                <c:pt idx="306">
                  <c:v>149651.1</c:v>
                </c:pt>
                <c:pt idx="307">
                  <c:v>161867.2</c:v>
                </c:pt>
                <c:pt idx="308">
                  <c:v>234046.4</c:v>
                </c:pt>
                <c:pt idx="309">
                  <c:v>271213.1</c:v>
                </c:pt>
                <c:pt idx="310">
                  <c:v>448709.9</c:v>
                </c:pt>
                <c:pt idx="311">
                  <c:v>189811.2</c:v>
                </c:pt>
                <c:pt idx="312">
                  <c:v>240314.6</c:v>
                </c:pt>
                <c:pt idx="313">
                  <c:v>118228.1</c:v>
                </c:pt>
                <c:pt idx="314">
                  <c:v>257786</c:v>
                </c:pt>
                <c:pt idx="315">
                  <c:v>372708</c:v>
                </c:pt>
                <c:pt idx="316">
                  <c:v>96210.21</c:v>
                </c:pt>
                <c:pt idx="317">
                  <c:v>163104.2</c:v>
                </c:pt>
                <c:pt idx="318">
                  <c:v>872191</c:v>
                </c:pt>
                <c:pt idx="319">
                  <c:v>1107098</c:v>
                </c:pt>
                <c:pt idx="320">
                  <c:v>1011652</c:v>
                </c:pt>
                <c:pt idx="321">
                  <c:v>1049725</c:v>
                </c:pt>
                <c:pt idx="322">
                  <c:v>1117722</c:v>
                </c:pt>
                <c:pt idx="323">
                  <c:v>1150567</c:v>
                </c:pt>
                <c:pt idx="324">
                  <c:v>1398094</c:v>
                </c:pt>
                <c:pt idx="325">
                  <c:v>1361994</c:v>
                </c:pt>
                <c:pt idx="326">
                  <c:v>204381.6</c:v>
                </c:pt>
                <c:pt idx="327">
                  <c:v>125039.8</c:v>
                </c:pt>
                <c:pt idx="328">
                  <c:v>167843.1</c:v>
                </c:pt>
                <c:pt idx="329">
                  <c:v>235522.2</c:v>
                </c:pt>
                <c:pt idx="330">
                  <c:v>299968</c:v>
                </c:pt>
                <c:pt idx="331">
                  <c:v>125157.5</c:v>
                </c:pt>
                <c:pt idx="332">
                  <c:v>186767.2</c:v>
                </c:pt>
                <c:pt idx="333">
                  <c:v>275568.1</c:v>
                </c:pt>
                <c:pt idx="334">
                  <c:v>132257.2</c:v>
                </c:pt>
                <c:pt idx="335">
                  <c:v>164924.8</c:v>
                </c:pt>
                <c:pt idx="336">
                  <c:v>341054.9</c:v>
                </c:pt>
                <c:pt idx="337">
                  <c:v>317931.5</c:v>
                </c:pt>
                <c:pt idx="338">
                  <c:v>255762.9</c:v>
                </c:pt>
                <c:pt idx="339">
                  <c:v>201128.4</c:v>
                </c:pt>
                <c:pt idx="340">
                  <c:v>600093.6</c:v>
                </c:pt>
                <c:pt idx="341">
                  <c:v>1003537</c:v>
                </c:pt>
                <c:pt idx="342">
                  <c:v>775789.2</c:v>
                </c:pt>
                <c:pt idx="343">
                  <c:v>782035.9</c:v>
                </c:pt>
                <c:pt idx="344">
                  <c:v>1508576</c:v>
                </c:pt>
                <c:pt idx="345">
                  <c:v>1204111</c:v>
                </c:pt>
                <c:pt idx="346">
                  <c:v>1306425</c:v>
                </c:pt>
                <c:pt idx="347">
                  <c:v>1268860</c:v>
                </c:pt>
                <c:pt idx="348">
                  <c:v>1598641</c:v>
                </c:pt>
                <c:pt idx="349">
                  <c:v>1696096</c:v>
                </c:pt>
                <c:pt idx="350">
                  <c:v>923599</c:v>
                </c:pt>
                <c:pt idx="351">
                  <c:v>950233.5</c:v>
                </c:pt>
                <c:pt idx="352">
                  <c:v>1240015</c:v>
                </c:pt>
                <c:pt idx="353">
                  <c:v>969387.4</c:v>
                </c:pt>
                <c:pt idx="354">
                  <c:v>372018.4</c:v>
                </c:pt>
                <c:pt idx="355">
                  <c:v>235240.4</c:v>
                </c:pt>
                <c:pt idx="356">
                  <c:v>810644.7</c:v>
                </c:pt>
                <c:pt idx="357">
                  <c:v>886168</c:v>
                </c:pt>
                <c:pt idx="358">
                  <c:v>843777.2</c:v>
                </c:pt>
                <c:pt idx="359">
                  <c:v>711145.6</c:v>
                </c:pt>
                <c:pt idx="360">
                  <c:v>1443427</c:v>
                </c:pt>
                <c:pt idx="361">
                  <c:v>1761951</c:v>
                </c:pt>
                <c:pt idx="362">
                  <c:v>1581647</c:v>
                </c:pt>
                <c:pt idx="363">
                  <c:v>1507413</c:v>
                </c:pt>
                <c:pt idx="364">
                  <c:v>1642644</c:v>
                </c:pt>
                <c:pt idx="365">
                  <c:v>186387.4</c:v>
                </c:pt>
                <c:pt idx="366">
                  <c:v>193793.1</c:v>
                </c:pt>
                <c:pt idx="367">
                  <c:v>454995.8</c:v>
                </c:pt>
                <c:pt idx="368">
                  <c:v>800784.9</c:v>
                </c:pt>
                <c:pt idx="369">
                  <c:v>854566.6</c:v>
                </c:pt>
                <c:pt idx="370">
                  <c:v>752941.1</c:v>
                </c:pt>
                <c:pt idx="371">
                  <c:v>1817958</c:v>
                </c:pt>
                <c:pt idx="372">
                  <c:v>1768501</c:v>
                </c:pt>
                <c:pt idx="373">
                  <c:v>1544785</c:v>
                </c:pt>
                <c:pt idx="374">
                  <c:v>260229.1</c:v>
                </c:pt>
                <c:pt idx="375">
                  <c:v>1236211</c:v>
                </c:pt>
                <c:pt idx="376">
                  <c:v>1330066</c:v>
                </c:pt>
                <c:pt idx="377">
                  <c:v>194191.9</c:v>
                </c:pt>
                <c:pt idx="378">
                  <c:v>364695.2</c:v>
                </c:pt>
                <c:pt idx="379">
                  <c:v>2089441</c:v>
                </c:pt>
                <c:pt idx="380">
                  <c:v>2628098</c:v>
                </c:pt>
                <c:pt idx="381">
                  <c:v>1907642</c:v>
                </c:pt>
                <c:pt idx="382">
                  <c:v>1291894</c:v>
                </c:pt>
                <c:pt idx="383">
                  <c:v>339070.5</c:v>
                </c:pt>
                <c:pt idx="385">
                  <c:v>1889406</c:v>
                </c:pt>
                <c:pt idx="386">
                  <c:v>1953001</c:v>
                </c:pt>
                <c:pt idx="387">
                  <c:v>2195270</c:v>
                </c:pt>
                <c:pt idx="388">
                  <c:v>2492983</c:v>
                </c:pt>
                <c:pt idx="389">
                  <c:v>1098080</c:v>
                </c:pt>
                <c:pt idx="390">
                  <c:v>987844.8</c:v>
                </c:pt>
                <c:pt idx="391">
                  <c:v>1487808</c:v>
                </c:pt>
                <c:pt idx="392">
                  <c:v>1138029</c:v>
                </c:pt>
                <c:pt idx="393">
                  <c:v>887388.8</c:v>
                </c:pt>
                <c:pt idx="394">
                  <c:v>1009553</c:v>
                </c:pt>
                <c:pt idx="395">
                  <c:v>1904306</c:v>
                </c:pt>
                <c:pt idx="396">
                  <c:v>2133730</c:v>
                </c:pt>
                <c:pt idx="397">
                  <c:v>2006373</c:v>
                </c:pt>
                <c:pt idx="398">
                  <c:v>2154703</c:v>
                </c:pt>
                <c:pt idx="399">
                  <c:v>1687046</c:v>
                </c:pt>
                <c:pt idx="400">
                  <c:v>1974726</c:v>
                </c:pt>
                <c:pt idx="401">
                  <c:v>2366082</c:v>
                </c:pt>
                <c:pt idx="402">
                  <c:v>2331217</c:v>
                </c:pt>
                <c:pt idx="403">
                  <c:v>2326971</c:v>
                </c:pt>
                <c:pt idx="404">
                  <c:v>974702.6</c:v>
                </c:pt>
                <c:pt idx="405">
                  <c:v>1220187</c:v>
                </c:pt>
                <c:pt idx="407">
                  <c:v>1915421</c:v>
                </c:pt>
                <c:pt idx="408">
                  <c:v>1019612</c:v>
                </c:pt>
                <c:pt idx="409">
                  <c:v>1284866</c:v>
                </c:pt>
                <c:pt idx="410">
                  <c:v>671330.5</c:v>
                </c:pt>
                <c:pt idx="411">
                  <c:v>818265.1</c:v>
                </c:pt>
                <c:pt idx="412">
                  <c:v>814343.1</c:v>
                </c:pt>
                <c:pt idx="413">
                  <c:v>907972</c:v>
                </c:pt>
                <c:pt idx="414">
                  <c:v>703220.6</c:v>
                </c:pt>
                <c:pt idx="415">
                  <c:v>518473.8</c:v>
                </c:pt>
                <c:pt idx="416">
                  <c:v>666690.7</c:v>
                </c:pt>
                <c:pt idx="417">
                  <c:v>2199934</c:v>
                </c:pt>
                <c:pt idx="418">
                  <c:v>1473051</c:v>
                </c:pt>
                <c:pt idx="421">
                  <c:v>548830.2</c:v>
                </c:pt>
                <c:pt idx="422">
                  <c:v>752535.3</c:v>
                </c:pt>
                <c:pt idx="423">
                  <c:v>687528</c:v>
                </c:pt>
                <c:pt idx="424">
                  <c:v>743905.9</c:v>
                </c:pt>
                <c:pt idx="425">
                  <c:v>619204.3</c:v>
                </c:pt>
                <c:pt idx="426">
                  <c:v>542609</c:v>
                </c:pt>
                <c:pt idx="427">
                  <c:v>660763.9</c:v>
                </c:pt>
                <c:pt idx="428">
                  <c:v>675191.4</c:v>
                </c:pt>
                <c:pt idx="429">
                  <c:v>318840.9</c:v>
                </c:pt>
                <c:pt idx="430">
                  <c:v>463203.6</c:v>
                </c:pt>
                <c:pt idx="431">
                  <c:v>710737.4</c:v>
                </c:pt>
                <c:pt idx="432">
                  <c:v>473057.6</c:v>
                </c:pt>
                <c:pt idx="433">
                  <c:v>550412.8</c:v>
                </c:pt>
                <c:pt idx="434">
                  <c:v>609358.5</c:v>
                </c:pt>
                <c:pt idx="435">
                  <c:v>545959.4</c:v>
                </c:pt>
                <c:pt idx="436">
                  <c:v>437668.6</c:v>
                </c:pt>
                <c:pt idx="437">
                  <c:v>344015.2</c:v>
                </c:pt>
                <c:pt idx="438">
                  <c:v>456968.5</c:v>
                </c:pt>
                <c:pt idx="439">
                  <c:v>554567.7</c:v>
                </c:pt>
                <c:pt idx="440">
                  <c:v>485974.6</c:v>
                </c:pt>
                <c:pt idx="441">
                  <c:v>411368</c:v>
                </c:pt>
                <c:pt idx="442">
                  <c:v>510629.2</c:v>
                </c:pt>
                <c:pt idx="443">
                  <c:v>335781.6</c:v>
                </c:pt>
                <c:pt idx="444">
                  <c:v>402558.5</c:v>
                </c:pt>
                <c:pt idx="445">
                  <c:v>373194.1</c:v>
                </c:pt>
                <c:pt idx="446">
                  <c:v>436185.7</c:v>
                </c:pt>
                <c:pt idx="447">
                  <c:v>305502.7</c:v>
                </c:pt>
                <c:pt idx="448">
                  <c:v>1100051</c:v>
                </c:pt>
                <c:pt idx="449">
                  <c:v>730085.3</c:v>
                </c:pt>
                <c:pt idx="450">
                  <c:v>431310.3</c:v>
                </c:pt>
                <c:pt idx="451">
                  <c:v>303644.4</c:v>
                </c:pt>
                <c:pt idx="452">
                  <c:v>306713.1</c:v>
                </c:pt>
                <c:pt idx="453">
                  <c:v>362384.6</c:v>
                </c:pt>
                <c:pt idx="454">
                  <c:v>414066.2</c:v>
                </c:pt>
                <c:pt idx="455">
                  <c:v>419833.9</c:v>
                </c:pt>
                <c:pt idx="456">
                  <c:v>449990.3</c:v>
                </c:pt>
                <c:pt idx="457">
                  <c:v>534144.2</c:v>
                </c:pt>
                <c:pt idx="458">
                  <c:v>434542.1</c:v>
                </c:pt>
                <c:pt idx="459">
                  <c:v>364427.4</c:v>
                </c:pt>
                <c:pt idx="460">
                  <c:v>94450.15</c:v>
                </c:pt>
                <c:pt idx="461">
                  <c:v>215262.7</c:v>
                </c:pt>
                <c:pt idx="462">
                  <c:v>153892.5</c:v>
                </c:pt>
                <c:pt idx="463">
                  <c:v>200468.4</c:v>
                </c:pt>
                <c:pt idx="464">
                  <c:v>345957.8</c:v>
                </c:pt>
                <c:pt idx="465">
                  <c:v>313323.2</c:v>
                </c:pt>
                <c:pt idx="466">
                  <c:v>303789.7</c:v>
                </c:pt>
                <c:pt idx="467">
                  <c:v>467685.6</c:v>
                </c:pt>
                <c:pt idx="468">
                  <c:v>398651.8</c:v>
                </c:pt>
                <c:pt idx="469">
                  <c:v>350498.4</c:v>
                </c:pt>
                <c:pt idx="470">
                  <c:v>434736.3</c:v>
                </c:pt>
                <c:pt idx="471">
                  <c:v>295520.3</c:v>
                </c:pt>
                <c:pt idx="472">
                  <c:v>534537.1</c:v>
                </c:pt>
                <c:pt idx="473">
                  <c:v>492863</c:v>
                </c:pt>
                <c:pt idx="474">
                  <c:v>233144.2</c:v>
                </c:pt>
                <c:pt idx="475">
                  <c:v>321557</c:v>
                </c:pt>
                <c:pt idx="476">
                  <c:v>312979.8</c:v>
                </c:pt>
                <c:pt idx="477">
                  <c:v>438826</c:v>
                </c:pt>
                <c:pt idx="478">
                  <c:v>333640.5</c:v>
                </c:pt>
                <c:pt idx="479">
                  <c:v>276296.1</c:v>
                </c:pt>
                <c:pt idx="480">
                  <c:v>610663.7</c:v>
                </c:pt>
                <c:pt idx="481">
                  <c:v>334229.8</c:v>
                </c:pt>
                <c:pt idx="482">
                  <c:v>472836.1</c:v>
                </c:pt>
                <c:pt idx="483">
                  <c:v>366261.7</c:v>
                </c:pt>
                <c:pt idx="484">
                  <c:v>236989</c:v>
                </c:pt>
                <c:pt idx="485">
                  <c:v>201842.6</c:v>
                </c:pt>
                <c:pt idx="486">
                  <c:v>204361.7</c:v>
                </c:pt>
                <c:pt idx="487">
                  <c:v>508521.9</c:v>
                </c:pt>
                <c:pt idx="488">
                  <c:v>451960.1</c:v>
                </c:pt>
                <c:pt idx="489">
                  <c:v>500138.7</c:v>
                </c:pt>
                <c:pt idx="490">
                  <c:v>242025.4</c:v>
                </c:pt>
                <c:pt idx="491">
                  <c:v>398021.6</c:v>
                </c:pt>
                <c:pt idx="492">
                  <c:v>212208.3</c:v>
                </c:pt>
                <c:pt idx="493">
                  <c:v>390412</c:v>
                </c:pt>
                <c:pt idx="494">
                  <c:v>142531.9</c:v>
                </c:pt>
                <c:pt idx="495">
                  <c:v>380867.9</c:v>
                </c:pt>
                <c:pt idx="496">
                  <c:v>316209.5</c:v>
                </c:pt>
                <c:pt idx="497">
                  <c:v>300865.4</c:v>
                </c:pt>
                <c:pt idx="498">
                  <c:v>249734.2</c:v>
                </c:pt>
                <c:pt idx="499">
                  <c:v>264537.9</c:v>
                </c:pt>
                <c:pt idx="500">
                  <c:v>361183.5</c:v>
                </c:pt>
                <c:pt idx="501">
                  <c:v>290502.4</c:v>
                </c:pt>
                <c:pt idx="502">
                  <c:v>353757.1</c:v>
                </c:pt>
                <c:pt idx="503">
                  <c:v>387252.3</c:v>
                </c:pt>
                <c:pt idx="504">
                  <c:v>353552.4</c:v>
                </c:pt>
                <c:pt idx="505">
                  <c:v>338578.5</c:v>
                </c:pt>
                <c:pt idx="506">
                  <c:v>250549.8</c:v>
                </c:pt>
                <c:pt idx="507">
                  <c:v>220582.7</c:v>
                </c:pt>
                <c:pt idx="508">
                  <c:v>185644.3</c:v>
                </c:pt>
                <c:pt idx="509">
                  <c:v>165608.3</c:v>
                </c:pt>
                <c:pt idx="510">
                  <c:v>270678.6</c:v>
                </c:pt>
                <c:pt idx="511">
                  <c:v>343764.4</c:v>
                </c:pt>
                <c:pt idx="512">
                  <c:v>307903</c:v>
                </c:pt>
                <c:pt idx="513">
                  <c:v>278466.4</c:v>
                </c:pt>
                <c:pt idx="514">
                  <c:v>138622.2</c:v>
                </c:pt>
                <c:pt idx="515">
                  <c:v>126458.1</c:v>
                </c:pt>
                <c:pt idx="516">
                  <c:v>325055.8</c:v>
                </c:pt>
                <c:pt idx="517">
                  <c:v>362019</c:v>
                </c:pt>
                <c:pt idx="518">
                  <c:v>259464</c:v>
                </c:pt>
                <c:pt idx="519">
                  <c:v>320730.2</c:v>
                </c:pt>
                <c:pt idx="520">
                  <c:v>251683.5</c:v>
                </c:pt>
                <c:pt idx="521">
                  <c:v>237051.1</c:v>
                </c:pt>
                <c:pt idx="522">
                  <c:v>280309.1</c:v>
                </c:pt>
                <c:pt idx="523">
                  <c:v>253398.7</c:v>
                </c:pt>
                <c:pt idx="524">
                  <c:v>226021.9</c:v>
                </c:pt>
                <c:pt idx="525">
                  <c:v>251750.1</c:v>
                </c:pt>
                <c:pt idx="526">
                  <c:v>226172</c:v>
                </c:pt>
                <c:pt idx="527">
                  <c:v>492264</c:v>
                </c:pt>
                <c:pt idx="528">
                  <c:v>313068.1</c:v>
                </c:pt>
                <c:pt idx="529">
                  <c:v>337489.3</c:v>
                </c:pt>
                <c:pt idx="530">
                  <c:v>371110.5</c:v>
                </c:pt>
                <c:pt idx="531">
                  <c:v>346437.2</c:v>
                </c:pt>
                <c:pt idx="532">
                  <c:v>419529.1</c:v>
                </c:pt>
                <c:pt idx="533">
                  <c:v>401396.8</c:v>
                </c:pt>
                <c:pt idx="534">
                  <c:v>400608.1</c:v>
                </c:pt>
                <c:pt idx="535">
                  <c:v>354277.2</c:v>
                </c:pt>
                <c:pt idx="536">
                  <c:v>181302.1</c:v>
                </c:pt>
                <c:pt idx="537">
                  <c:v>195815.1</c:v>
                </c:pt>
                <c:pt idx="538">
                  <c:v>262994.4</c:v>
                </c:pt>
                <c:pt idx="539">
                  <c:v>273914.9</c:v>
                </c:pt>
                <c:pt idx="540">
                  <c:v>134823.7</c:v>
                </c:pt>
                <c:pt idx="541">
                  <c:v>221232.9</c:v>
                </c:pt>
                <c:pt idx="542">
                  <c:v>344756.3</c:v>
                </c:pt>
                <c:pt idx="543">
                  <c:v>361411.9</c:v>
                </c:pt>
                <c:pt idx="544">
                  <c:v>232718.6</c:v>
                </c:pt>
                <c:pt idx="545">
                  <c:v>350269.9</c:v>
                </c:pt>
                <c:pt idx="546">
                  <c:v>233084.7</c:v>
                </c:pt>
                <c:pt idx="547">
                  <c:v>242641.4</c:v>
                </c:pt>
                <c:pt idx="548">
                  <c:v>209635.5</c:v>
                </c:pt>
                <c:pt idx="549">
                  <c:v>181416.6</c:v>
                </c:pt>
                <c:pt idx="550">
                  <c:v>238051.2</c:v>
                </c:pt>
                <c:pt idx="551">
                  <c:v>180634.4</c:v>
                </c:pt>
                <c:pt idx="552">
                  <c:v>277299.7</c:v>
                </c:pt>
                <c:pt idx="553">
                  <c:v>262290.5</c:v>
                </c:pt>
                <c:pt idx="554">
                  <c:v>173808.3</c:v>
                </c:pt>
                <c:pt idx="555">
                  <c:v>346400</c:v>
                </c:pt>
                <c:pt idx="556">
                  <c:v>272637.4</c:v>
                </c:pt>
                <c:pt idx="557">
                  <c:v>46329.98</c:v>
                </c:pt>
                <c:pt idx="558">
                  <c:v>169230.6</c:v>
                </c:pt>
                <c:pt idx="559">
                  <c:v>311433.2</c:v>
                </c:pt>
                <c:pt idx="560">
                  <c:v>258561.3</c:v>
                </c:pt>
                <c:pt idx="561">
                  <c:v>169242.5</c:v>
                </c:pt>
                <c:pt idx="562">
                  <c:v>295004.9</c:v>
                </c:pt>
                <c:pt idx="563">
                  <c:v>286789.8</c:v>
                </c:pt>
                <c:pt idx="564">
                  <c:v>234644.8</c:v>
                </c:pt>
                <c:pt idx="565">
                  <c:v>187109</c:v>
                </c:pt>
                <c:pt idx="566">
                  <c:v>154537.3</c:v>
                </c:pt>
                <c:pt idx="567">
                  <c:v>198591.3</c:v>
                </c:pt>
                <c:pt idx="568">
                  <c:v>270613.3</c:v>
                </c:pt>
                <c:pt idx="569">
                  <c:v>251586.2</c:v>
                </c:pt>
                <c:pt idx="570">
                  <c:v>394427.2</c:v>
                </c:pt>
                <c:pt idx="571">
                  <c:v>220921.2</c:v>
                </c:pt>
                <c:pt idx="572">
                  <c:v>141052.3</c:v>
                </c:pt>
                <c:pt idx="573">
                  <c:v>148648.1</c:v>
                </c:pt>
                <c:pt idx="574">
                  <c:v>326189.6</c:v>
                </c:pt>
                <c:pt idx="575">
                  <c:v>215049.6</c:v>
                </c:pt>
                <c:pt idx="576">
                  <c:v>184481.5</c:v>
                </c:pt>
                <c:pt idx="577">
                  <c:v>300159</c:v>
                </c:pt>
                <c:pt idx="578">
                  <c:v>277541</c:v>
                </c:pt>
                <c:pt idx="579">
                  <c:v>357250.4</c:v>
                </c:pt>
                <c:pt idx="580">
                  <c:v>340357.8</c:v>
                </c:pt>
                <c:pt idx="581">
                  <c:v>453757.8</c:v>
                </c:pt>
                <c:pt idx="582">
                  <c:v>343553.5</c:v>
                </c:pt>
                <c:pt idx="583">
                  <c:v>328434.9</c:v>
                </c:pt>
                <c:pt idx="584">
                  <c:v>347427.2</c:v>
                </c:pt>
                <c:pt idx="585">
                  <c:v>227138.2</c:v>
                </c:pt>
                <c:pt idx="586">
                  <c:v>190344.3</c:v>
                </c:pt>
                <c:pt idx="587">
                  <c:v>163349.6</c:v>
                </c:pt>
                <c:pt idx="588">
                  <c:v>276763</c:v>
                </c:pt>
                <c:pt idx="589">
                  <c:v>156027.2</c:v>
                </c:pt>
                <c:pt idx="590">
                  <c:v>316557.3</c:v>
                </c:pt>
                <c:pt idx="591">
                  <c:v>187514.7</c:v>
                </c:pt>
                <c:pt idx="592">
                  <c:v>27558.33</c:v>
                </c:pt>
                <c:pt idx="593">
                  <c:v>105000.6</c:v>
                </c:pt>
                <c:pt idx="594">
                  <c:v>103139.8</c:v>
                </c:pt>
                <c:pt idx="595">
                  <c:v>161417.3</c:v>
                </c:pt>
                <c:pt idx="596">
                  <c:v>186359.2</c:v>
                </c:pt>
                <c:pt idx="597">
                  <c:v>332145</c:v>
                </c:pt>
                <c:pt idx="598">
                  <c:v>481884.9</c:v>
                </c:pt>
                <c:pt idx="599">
                  <c:v>334390.6</c:v>
                </c:pt>
                <c:pt idx="600">
                  <c:v>121042</c:v>
                </c:pt>
                <c:pt idx="601">
                  <c:v>133670.7</c:v>
                </c:pt>
                <c:pt idx="602">
                  <c:v>162827</c:v>
                </c:pt>
                <c:pt idx="603">
                  <c:v>146707.8</c:v>
                </c:pt>
                <c:pt idx="604">
                  <c:v>110074.2</c:v>
                </c:pt>
                <c:pt idx="605">
                  <c:v>283708.8</c:v>
                </c:pt>
                <c:pt idx="606">
                  <c:v>61735.65</c:v>
                </c:pt>
                <c:pt idx="607">
                  <c:v>183389.3</c:v>
                </c:pt>
                <c:pt idx="608">
                  <c:v>522372.4</c:v>
                </c:pt>
                <c:pt idx="609">
                  <c:v>59881.8</c:v>
                </c:pt>
                <c:pt idx="610">
                  <c:v>99741.29</c:v>
                </c:pt>
                <c:pt idx="611">
                  <c:v>65159.78</c:v>
                </c:pt>
                <c:pt idx="612">
                  <c:v>182543.7</c:v>
                </c:pt>
                <c:pt idx="613">
                  <c:v>97456.21</c:v>
                </c:pt>
                <c:pt idx="614">
                  <c:v>111964.6</c:v>
                </c:pt>
                <c:pt idx="615">
                  <c:v>170206.5</c:v>
                </c:pt>
                <c:pt idx="616">
                  <c:v>80516.07</c:v>
                </c:pt>
                <c:pt idx="617">
                  <c:v>86755.15</c:v>
                </c:pt>
                <c:pt idx="618">
                  <c:v>229657.8</c:v>
                </c:pt>
                <c:pt idx="619">
                  <c:v>117483.2</c:v>
                </c:pt>
                <c:pt idx="620">
                  <c:v>99595.35</c:v>
                </c:pt>
                <c:pt idx="621">
                  <c:v>101034.2</c:v>
                </c:pt>
                <c:pt idx="622">
                  <c:v>98239.68</c:v>
                </c:pt>
                <c:pt idx="623">
                  <c:v>200531.3</c:v>
                </c:pt>
                <c:pt idx="624">
                  <c:v>290176.9</c:v>
                </c:pt>
                <c:pt idx="625">
                  <c:v>308003.8</c:v>
                </c:pt>
                <c:pt idx="626">
                  <c:v>393953</c:v>
                </c:pt>
                <c:pt idx="627">
                  <c:v>236468.2</c:v>
                </c:pt>
                <c:pt idx="628">
                  <c:v>220879.6</c:v>
                </c:pt>
                <c:pt idx="629">
                  <c:v>31418.3</c:v>
                </c:pt>
                <c:pt idx="630">
                  <c:v>45500.07</c:v>
                </c:pt>
                <c:pt idx="631">
                  <c:v>61418.2</c:v>
                </c:pt>
                <c:pt idx="632">
                  <c:v>45269.67</c:v>
                </c:pt>
                <c:pt idx="633">
                  <c:v>40670.09</c:v>
                </c:pt>
                <c:pt idx="634">
                  <c:v>37432.37</c:v>
                </c:pt>
                <c:pt idx="635">
                  <c:v>45576.56</c:v>
                </c:pt>
                <c:pt idx="636">
                  <c:v>66632.53</c:v>
                </c:pt>
                <c:pt idx="637">
                  <c:v>196577.2</c:v>
                </c:pt>
                <c:pt idx="638">
                  <c:v>253826.8</c:v>
                </c:pt>
                <c:pt idx="639">
                  <c:v>258369</c:v>
                </c:pt>
                <c:pt idx="640">
                  <c:v>219333.9</c:v>
                </c:pt>
                <c:pt idx="641">
                  <c:v>263793</c:v>
                </c:pt>
                <c:pt idx="642">
                  <c:v>81704.51</c:v>
                </c:pt>
                <c:pt idx="643">
                  <c:v>242330.8</c:v>
                </c:pt>
                <c:pt idx="644">
                  <c:v>45512.24</c:v>
                </c:pt>
                <c:pt idx="645">
                  <c:v>25828.47</c:v>
                </c:pt>
                <c:pt idx="646">
                  <c:v>124027.1</c:v>
                </c:pt>
                <c:pt idx="647">
                  <c:v>125041.2</c:v>
                </c:pt>
                <c:pt idx="648">
                  <c:v>90104.38</c:v>
                </c:pt>
                <c:pt idx="649">
                  <c:v>99806.33</c:v>
                </c:pt>
                <c:pt idx="650">
                  <c:v>233014.9</c:v>
                </c:pt>
                <c:pt idx="651">
                  <c:v>108789.5</c:v>
                </c:pt>
                <c:pt idx="652">
                  <c:v>86975.84</c:v>
                </c:pt>
                <c:pt idx="653">
                  <c:v>42230.07</c:v>
                </c:pt>
                <c:pt idx="654">
                  <c:v>76895.53</c:v>
                </c:pt>
                <c:pt idx="655">
                  <c:v>13867.86</c:v>
                </c:pt>
                <c:pt idx="656">
                  <c:v>12798.38</c:v>
                </c:pt>
                <c:pt idx="657">
                  <c:v>18079.43</c:v>
                </c:pt>
                <c:pt idx="658">
                  <c:v>60516.13</c:v>
                </c:pt>
                <c:pt idx="659">
                  <c:v>213396.1</c:v>
                </c:pt>
                <c:pt idx="660">
                  <c:v>108953.1</c:v>
                </c:pt>
                <c:pt idx="661">
                  <c:v>47580.38</c:v>
                </c:pt>
                <c:pt idx="662">
                  <c:v>30973.13</c:v>
                </c:pt>
                <c:pt idx="663">
                  <c:v>44012.04</c:v>
                </c:pt>
                <c:pt idx="664">
                  <c:v>104906.7</c:v>
                </c:pt>
                <c:pt idx="665">
                  <c:v>174454.6</c:v>
                </c:pt>
                <c:pt idx="666">
                  <c:v>219989.2</c:v>
                </c:pt>
                <c:pt idx="667">
                  <c:v>60013.74</c:v>
                </c:pt>
                <c:pt idx="668">
                  <c:v>156060.9</c:v>
                </c:pt>
                <c:pt idx="669">
                  <c:v>147513.2</c:v>
                </c:pt>
                <c:pt idx="670">
                  <c:v>192742.2</c:v>
                </c:pt>
                <c:pt idx="671">
                  <c:v>218826.6</c:v>
                </c:pt>
                <c:pt idx="672">
                  <c:v>58480.18</c:v>
                </c:pt>
                <c:pt idx="673">
                  <c:v>139682</c:v>
                </c:pt>
                <c:pt idx="674">
                  <c:v>228803.9</c:v>
                </c:pt>
                <c:pt idx="675">
                  <c:v>269213.9</c:v>
                </c:pt>
                <c:pt idx="676">
                  <c:v>322871.4</c:v>
                </c:pt>
                <c:pt idx="677">
                  <c:v>110114.9</c:v>
                </c:pt>
                <c:pt idx="678">
                  <c:v>102600.8</c:v>
                </c:pt>
                <c:pt idx="679">
                  <c:v>85605.78</c:v>
                </c:pt>
                <c:pt idx="680">
                  <c:v>75279.82</c:v>
                </c:pt>
                <c:pt idx="681">
                  <c:v>210275.4</c:v>
                </c:pt>
                <c:pt idx="682">
                  <c:v>83812.41</c:v>
                </c:pt>
                <c:pt idx="683">
                  <c:v>160507</c:v>
                </c:pt>
                <c:pt idx="684">
                  <c:v>132667.8</c:v>
                </c:pt>
                <c:pt idx="685">
                  <c:v>385176.6</c:v>
                </c:pt>
                <c:pt idx="686">
                  <c:v>232413.6</c:v>
                </c:pt>
                <c:pt idx="687">
                  <c:v>322619</c:v>
                </c:pt>
                <c:pt idx="688">
                  <c:v>558725.4</c:v>
                </c:pt>
                <c:pt idx="689">
                  <c:v>406006.8</c:v>
                </c:pt>
                <c:pt idx="690">
                  <c:v>746127.1</c:v>
                </c:pt>
                <c:pt idx="691">
                  <c:v>598467.7</c:v>
                </c:pt>
                <c:pt idx="692">
                  <c:v>225496.2</c:v>
                </c:pt>
                <c:pt idx="693">
                  <c:v>65183.03</c:v>
                </c:pt>
                <c:pt idx="694">
                  <c:v>203361.2</c:v>
                </c:pt>
                <c:pt idx="695">
                  <c:v>452599.9</c:v>
                </c:pt>
                <c:pt idx="696">
                  <c:v>325544</c:v>
                </c:pt>
                <c:pt idx="697">
                  <c:v>303989.8</c:v>
                </c:pt>
                <c:pt idx="698">
                  <c:v>385550.8</c:v>
                </c:pt>
                <c:pt idx="699">
                  <c:v>327250.2</c:v>
                </c:pt>
                <c:pt idx="700">
                  <c:v>102400</c:v>
                </c:pt>
                <c:pt idx="701">
                  <c:v>256408.9</c:v>
                </c:pt>
                <c:pt idx="702">
                  <c:v>520010.1</c:v>
                </c:pt>
                <c:pt idx="703">
                  <c:v>577159</c:v>
                </c:pt>
                <c:pt idx="704">
                  <c:v>687035.5</c:v>
                </c:pt>
                <c:pt idx="705">
                  <c:v>524331</c:v>
                </c:pt>
                <c:pt idx="706">
                  <c:v>426312.8</c:v>
                </c:pt>
                <c:pt idx="707">
                  <c:v>586815.7</c:v>
                </c:pt>
                <c:pt idx="708">
                  <c:v>373364.9</c:v>
                </c:pt>
                <c:pt idx="709">
                  <c:v>432582.3</c:v>
                </c:pt>
                <c:pt idx="710">
                  <c:v>1010870</c:v>
                </c:pt>
                <c:pt idx="711">
                  <c:v>959814.9</c:v>
                </c:pt>
                <c:pt idx="712">
                  <c:v>388829.5</c:v>
                </c:pt>
                <c:pt idx="713">
                  <c:v>614191.1</c:v>
                </c:pt>
                <c:pt idx="714">
                  <c:v>1114961</c:v>
                </c:pt>
                <c:pt idx="715">
                  <c:v>1066950</c:v>
                </c:pt>
                <c:pt idx="716">
                  <c:v>1142755</c:v>
                </c:pt>
                <c:pt idx="717">
                  <c:v>257302.5</c:v>
                </c:pt>
                <c:pt idx="718">
                  <c:v>154409.8</c:v>
                </c:pt>
                <c:pt idx="719">
                  <c:v>907427.1</c:v>
                </c:pt>
                <c:pt idx="720">
                  <c:v>1273154</c:v>
                </c:pt>
                <c:pt idx="721">
                  <c:v>1230346</c:v>
                </c:pt>
                <c:pt idx="722">
                  <c:v>1301614</c:v>
                </c:pt>
                <c:pt idx="723">
                  <c:v>1654818</c:v>
                </c:pt>
                <c:pt idx="724">
                  <c:v>783958.1</c:v>
                </c:pt>
                <c:pt idx="725">
                  <c:v>464382.1</c:v>
                </c:pt>
                <c:pt idx="726">
                  <c:v>620746</c:v>
                </c:pt>
                <c:pt idx="727">
                  <c:v>360009.5</c:v>
                </c:pt>
                <c:pt idx="728">
                  <c:v>257393.9</c:v>
                </c:pt>
                <c:pt idx="729">
                  <c:v>252197.8</c:v>
                </c:pt>
                <c:pt idx="730">
                  <c:v>555569.5</c:v>
                </c:pt>
                <c:pt idx="731">
                  <c:v>555712.9</c:v>
                </c:pt>
                <c:pt idx="732">
                  <c:v>555045.1</c:v>
                </c:pt>
                <c:pt idx="733">
                  <c:v>717779.6</c:v>
                </c:pt>
                <c:pt idx="734">
                  <c:v>1176066</c:v>
                </c:pt>
                <c:pt idx="735">
                  <c:v>1083286</c:v>
                </c:pt>
                <c:pt idx="736">
                  <c:v>1277988</c:v>
                </c:pt>
                <c:pt idx="737">
                  <c:v>1471154</c:v>
                </c:pt>
                <c:pt idx="738">
                  <c:v>1300160</c:v>
                </c:pt>
                <c:pt idx="739">
                  <c:v>1334590</c:v>
                </c:pt>
                <c:pt idx="740">
                  <c:v>1509291</c:v>
                </c:pt>
                <c:pt idx="741">
                  <c:v>1530004</c:v>
                </c:pt>
                <c:pt idx="742">
                  <c:v>1621145</c:v>
                </c:pt>
                <c:pt idx="743">
                  <c:v>1629637</c:v>
                </c:pt>
                <c:pt idx="744">
                  <c:v>960551</c:v>
                </c:pt>
                <c:pt idx="745">
                  <c:v>1363041</c:v>
                </c:pt>
                <c:pt idx="746">
                  <c:v>1261459</c:v>
                </c:pt>
                <c:pt idx="747">
                  <c:v>1389262</c:v>
                </c:pt>
                <c:pt idx="748">
                  <c:v>1621929</c:v>
                </c:pt>
                <c:pt idx="749">
                  <c:v>932393.2</c:v>
                </c:pt>
                <c:pt idx="750">
                  <c:v>1273550</c:v>
                </c:pt>
                <c:pt idx="751">
                  <c:v>464560.2</c:v>
                </c:pt>
                <c:pt idx="752">
                  <c:v>436114.8</c:v>
                </c:pt>
                <c:pt idx="753">
                  <c:v>709216.5</c:v>
                </c:pt>
                <c:pt idx="754">
                  <c:v>685428</c:v>
                </c:pt>
                <c:pt idx="755">
                  <c:v>717491.4</c:v>
                </c:pt>
                <c:pt idx="756">
                  <c:v>1133419</c:v>
                </c:pt>
                <c:pt idx="757">
                  <c:v>621173.2</c:v>
                </c:pt>
                <c:pt idx="758">
                  <c:v>1026143</c:v>
                </c:pt>
                <c:pt idx="759">
                  <c:v>593444.6</c:v>
                </c:pt>
                <c:pt idx="760">
                  <c:v>713867.3</c:v>
                </c:pt>
                <c:pt idx="761">
                  <c:v>767215.2</c:v>
                </c:pt>
                <c:pt idx="762">
                  <c:v>454517.4</c:v>
                </c:pt>
                <c:pt idx="763">
                  <c:v>440284.3</c:v>
                </c:pt>
                <c:pt idx="764">
                  <c:v>365051.9</c:v>
                </c:pt>
                <c:pt idx="765">
                  <c:v>614315.7</c:v>
                </c:pt>
                <c:pt idx="766">
                  <c:v>441917.5</c:v>
                </c:pt>
                <c:pt idx="767">
                  <c:v>300094.8</c:v>
                </c:pt>
                <c:pt idx="768">
                  <c:v>1403557</c:v>
                </c:pt>
                <c:pt idx="769">
                  <c:v>1066823</c:v>
                </c:pt>
                <c:pt idx="770">
                  <c:v>831471.5</c:v>
                </c:pt>
                <c:pt idx="771">
                  <c:v>453769.5</c:v>
                </c:pt>
                <c:pt idx="772">
                  <c:v>620309.6</c:v>
                </c:pt>
                <c:pt idx="773">
                  <c:v>516548.9</c:v>
                </c:pt>
                <c:pt idx="774">
                  <c:v>835161</c:v>
                </c:pt>
                <c:pt idx="775">
                  <c:v>676809.8</c:v>
                </c:pt>
                <c:pt idx="776">
                  <c:v>255016.1</c:v>
                </c:pt>
                <c:pt idx="777">
                  <c:v>603295.8</c:v>
                </c:pt>
                <c:pt idx="778">
                  <c:v>914097.3</c:v>
                </c:pt>
                <c:pt idx="779">
                  <c:v>461301.2</c:v>
                </c:pt>
                <c:pt idx="780">
                  <c:v>113048.3</c:v>
                </c:pt>
                <c:pt idx="781">
                  <c:v>131677.6</c:v>
                </c:pt>
                <c:pt idx="782">
                  <c:v>378023.9</c:v>
                </c:pt>
                <c:pt idx="783">
                  <c:v>166215.4</c:v>
                </c:pt>
                <c:pt idx="784">
                  <c:v>498519.5</c:v>
                </c:pt>
                <c:pt idx="785">
                  <c:v>305209.4</c:v>
                </c:pt>
                <c:pt idx="786">
                  <c:v>474815.8</c:v>
                </c:pt>
                <c:pt idx="787">
                  <c:v>642581.9</c:v>
                </c:pt>
                <c:pt idx="788">
                  <c:v>974086.1</c:v>
                </c:pt>
                <c:pt idx="789">
                  <c:v>1405924</c:v>
                </c:pt>
                <c:pt idx="790">
                  <c:v>938208.3</c:v>
                </c:pt>
                <c:pt idx="791">
                  <c:v>509617</c:v>
                </c:pt>
                <c:pt idx="792">
                  <c:v>336687.1</c:v>
                </c:pt>
                <c:pt idx="793">
                  <c:v>546149.9</c:v>
                </c:pt>
                <c:pt idx="794">
                  <c:v>428903.9</c:v>
                </c:pt>
                <c:pt idx="795">
                  <c:v>234985.3</c:v>
                </c:pt>
                <c:pt idx="796">
                  <c:v>457306.4</c:v>
                </c:pt>
                <c:pt idx="797">
                  <c:v>161540.5</c:v>
                </c:pt>
                <c:pt idx="798">
                  <c:v>786090.5</c:v>
                </c:pt>
                <c:pt idx="799">
                  <c:v>761911.1</c:v>
                </c:pt>
                <c:pt idx="800">
                  <c:v>414678</c:v>
                </c:pt>
                <c:pt idx="801">
                  <c:v>513466.6</c:v>
                </c:pt>
                <c:pt idx="802">
                  <c:v>591572.7</c:v>
                </c:pt>
                <c:pt idx="803">
                  <c:v>379346.9</c:v>
                </c:pt>
                <c:pt idx="804">
                  <c:v>324206.3</c:v>
                </c:pt>
                <c:pt idx="805">
                  <c:v>326701.4</c:v>
                </c:pt>
                <c:pt idx="806">
                  <c:v>622902.8</c:v>
                </c:pt>
                <c:pt idx="807">
                  <c:v>422530.4</c:v>
                </c:pt>
                <c:pt idx="808">
                  <c:v>316820.9</c:v>
                </c:pt>
                <c:pt idx="809">
                  <c:v>461011</c:v>
                </c:pt>
                <c:pt idx="810">
                  <c:v>243851.8</c:v>
                </c:pt>
                <c:pt idx="811">
                  <c:v>289868.7</c:v>
                </c:pt>
                <c:pt idx="812">
                  <c:v>444845.1</c:v>
                </c:pt>
                <c:pt idx="813">
                  <c:v>459069.3</c:v>
                </c:pt>
                <c:pt idx="814">
                  <c:v>274827.2</c:v>
                </c:pt>
                <c:pt idx="815">
                  <c:v>343472.9</c:v>
                </c:pt>
                <c:pt idx="816">
                  <c:v>272521.4</c:v>
                </c:pt>
                <c:pt idx="817">
                  <c:v>357725.2</c:v>
                </c:pt>
                <c:pt idx="818">
                  <c:v>326248.2</c:v>
                </c:pt>
                <c:pt idx="819">
                  <c:v>435148.9</c:v>
                </c:pt>
                <c:pt idx="820">
                  <c:v>566204.5</c:v>
                </c:pt>
                <c:pt idx="821">
                  <c:v>901766.6</c:v>
                </c:pt>
                <c:pt idx="822">
                  <c:v>122452.9</c:v>
                </c:pt>
                <c:pt idx="823">
                  <c:v>89406.16</c:v>
                </c:pt>
                <c:pt idx="824">
                  <c:v>230055.9</c:v>
                </c:pt>
                <c:pt idx="825">
                  <c:v>428682.7</c:v>
                </c:pt>
                <c:pt idx="826">
                  <c:v>1281517</c:v>
                </c:pt>
                <c:pt idx="827">
                  <c:v>603745.9</c:v>
                </c:pt>
                <c:pt idx="828">
                  <c:v>648601.3</c:v>
                </c:pt>
                <c:pt idx="829">
                  <c:v>1314219</c:v>
                </c:pt>
                <c:pt idx="830">
                  <c:v>833292.7</c:v>
                </c:pt>
                <c:pt idx="831">
                  <c:v>446091.7</c:v>
                </c:pt>
                <c:pt idx="832">
                  <c:v>482350.4</c:v>
                </c:pt>
                <c:pt idx="833">
                  <c:v>367009</c:v>
                </c:pt>
                <c:pt idx="834">
                  <c:v>352877.2</c:v>
                </c:pt>
                <c:pt idx="835">
                  <c:v>388661.3</c:v>
                </c:pt>
                <c:pt idx="836">
                  <c:v>385941.5</c:v>
                </c:pt>
                <c:pt idx="837">
                  <c:v>371255.9</c:v>
                </c:pt>
                <c:pt idx="838">
                  <c:v>461087.6</c:v>
                </c:pt>
                <c:pt idx="839">
                  <c:v>165143.2</c:v>
                </c:pt>
                <c:pt idx="840">
                  <c:v>804453.1</c:v>
                </c:pt>
                <c:pt idx="841">
                  <c:v>713843</c:v>
                </c:pt>
                <c:pt idx="842">
                  <c:v>342003.6</c:v>
                </c:pt>
                <c:pt idx="843">
                  <c:v>522552.9</c:v>
                </c:pt>
                <c:pt idx="844">
                  <c:v>354861.2</c:v>
                </c:pt>
                <c:pt idx="845">
                  <c:v>286216.4</c:v>
                </c:pt>
                <c:pt idx="846">
                  <c:v>261950.6</c:v>
                </c:pt>
                <c:pt idx="847">
                  <c:v>348269</c:v>
                </c:pt>
                <c:pt idx="848">
                  <c:v>520163.6</c:v>
                </c:pt>
                <c:pt idx="849">
                  <c:v>57838.89</c:v>
                </c:pt>
                <c:pt idx="850">
                  <c:v>274222.6</c:v>
                </c:pt>
                <c:pt idx="851">
                  <c:v>256375.8</c:v>
                </c:pt>
                <c:pt idx="852">
                  <c:v>165338.2</c:v>
                </c:pt>
                <c:pt idx="853">
                  <c:v>58046.58</c:v>
                </c:pt>
                <c:pt idx="854">
                  <c:v>90452.86</c:v>
                </c:pt>
                <c:pt idx="855">
                  <c:v>286140.9</c:v>
                </c:pt>
                <c:pt idx="856">
                  <c:v>571907.8</c:v>
                </c:pt>
                <c:pt idx="857">
                  <c:v>108735</c:v>
                </c:pt>
                <c:pt idx="858">
                  <c:v>59306.99</c:v>
                </c:pt>
                <c:pt idx="859">
                  <c:v>53592.04</c:v>
                </c:pt>
                <c:pt idx="860">
                  <c:v>74595.71</c:v>
                </c:pt>
                <c:pt idx="861">
                  <c:v>105806.9</c:v>
                </c:pt>
                <c:pt idx="862">
                  <c:v>121721.8</c:v>
                </c:pt>
                <c:pt idx="863">
                  <c:v>123830.2</c:v>
                </c:pt>
                <c:pt idx="864">
                  <c:v>191574.4</c:v>
                </c:pt>
                <c:pt idx="865">
                  <c:v>194202.5</c:v>
                </c:pt>
                <c:pt idx="866">
                  <c:v>187495.4</c:v>
                </c:pt>
                <c:pt idx="867">
                  <c:v>98897.69</c:v>
                </c:pt>
                <c:pt idx="868">
                  <c:v>129861.5</c:v>
                </c:pt>
                <c:pt idx="869">
                  <c:v>100760.6</c:v>
                </c:pt>
                <c:pt idx="870">
                  <c:v>80067.73</c:v>
                </c:pt>
                <c:pt idx="871">
                  <c:v>104000</c:v>
                </c:pt>
                <c:pt idx="872">
                  <c:v>86679.04</c:v>
                </c:pt>
                <c:pt idx="873">
                  <c:v>102159.4</c:v>
                </c:pt>
                <c:pt idx="874">
                  <c:v>188032</c:v>
                </c:pt>
                <c:pt idx="875">
                  <c:v>210902.2</c:v>
                </c:pt>
                <c:pt idx="876">
                  <c:v>133174.7</c:v>
                </c:pt>
                <c:pt idx="877">
                  <c:v>193001</c:v>
                </c:pt>
                <c:pt idx="878">
                  <c:v>331181.4</c:v>
                </c:pt>
                <c:pt idx="879">
                  <c:v>232615.5</c:v>
                </c:pt>
                <c:pt idx="880">
                  <c:v>238815.2</c:v>
                </c:pt>
                <c:pt idx="881">
                  <c:v>286393.5</c:v>
                </c:pt>
                <c:pt idx="882">
                  <c:v>380966</c:v>
                </c:pt>
                <c:pt idx="883">
                  <c:v>341913.2</c:v>
                </c:pt>
                <c:pt idx="884">
                  <c:v>229072.3</c:v>
                </c:pt>
                <c:pt idx="887">
                  <c:v>55653.7</c:v>
                </c:pt>
                <c:pt idx="888">
                  <c:v>340701.4</c:v>
                </c:pt>
                <c:pt idx="889">
                  <c:v>440901</c:v>
                </c:pt>
                <c:pt idx="890">
                  <c:v>405050.7</c:v>
                </c:pt>
                <c:pt idx="891">
                  <c:v>394120.4</c:v>
                </c:pt>
                <c:pt idx="892">
                  <c:v>289605.8</c:v>
                </c:pt>
                <c:pt idx="893">
                  <c:v>290728.7</c:v>
                </c:pt>
                <c:pt idx="894">
                  <c:v>313452.9</c:v>
                </c:pt>
                <c:pt idx="895">
                  <c:v>259223.3</c:v>
                </c:pt>
                <c:pt idx="896">
                  <c:v>468627.5</c:v>
                </c:pt>
                <c:pt idx="897">
                  <c:v>388817</c:v>
                </c:pt>
                <c:pt idx="898">
                  <c:v>372549</c:v>
                </c:pt>
                <c:pt idx="899">
                  <c:v>262664.8</c:v>
                </c:pt>
                <c:pt idx="900">
                  <c:v>214194.6</c:v>
                </c:pt>
                <c:pt idx="902">
                  <c:v>261290.1</c:v>
                </c:pt>
                <c:pt idx="903">
                  <c:v>259172.1</c:v>
                </c:pt>
                <c:pt idx="904">
                  <c:v>320852.7</c:v>
                </c:pt>
                <c:pt idx="905">
                  <c:v>124112.2</c:v>
                </c:pt>
                <c:pt idx="906">
                  <c:v>210406.3</c:v>
                </c:pt>
                <c:pt idx="907">
                  <c:v>501635.5</c:v>
                </c:pt>
                <c:pt idx="908">
                  <c:v>268446.6</c:v>
                </c:pt>
                <c:pt idx="910">
                  <c:v>184954.1</c:v>
                </c:pt>
                <c:pt idx="911">
                  <c:v>204725.7</c:v>
                </c:pt>
                <c:pt idx="912">
                  <c:v>228584.2</c:v>
                </c:pt>
                <c:pt idx="913">
                  <c:v>254273.4</c:v>
                </c:pt>
                <c:pt idx="914">
                  <c:v>304906.9</c:v>
                </c:pt>
                <c:pt idx="915">
                  <c:v>290995.9</c:v>
                </c:pt>
                <c:pt idx="916">
                  <c:v>315149.7</c:v>
                </c:pt>
                <c:pt idx="917">
                  <c:v>203216.9</c:v>
                </c:pt>
                <c:pt idx="918">
                  <c:v>257527.3</c:v>
                </c:pt>
                <c:pt idx="919">
                  <c:v>217150.3</c:v>
                </c:pt>
                <c:pt idx="920">
                  <c:v>220239.7</c:v>
                </c:pt>
                <c:pt idx="921">
                  <c:v>286677.5</c:v>
                </c:pt>
                <c:pt idx="922">
                  <c:v>230259.8</c:v>
                </c:pt>
                <c:pt idx="923">
                  <c:v>157126.1</c:v>
                </c:pt>
                <c:pt idx="924">
                  <c:v>165623.7</c:v>
                </c:pt>
                <c:pt idx="925">
                  <c:v>238405.2</c:v>
                </c:pt>
                <c:pt idx="926">
                  <c:v>331093.6</c:v>
                </c:pt>
                <c:pt idx="927">
                  <c:v>249882</c:v>
                </c:pt>
                <c:pt idx="928">
                  <c:v>272863.4</c:v>
                </c:pt>
                <c:pt idx="929">
                  <c:v>191125.1</c:v>
                </c:pt>
                <c:pt idx="930">
                  <c:v>164207</c:v>
                </c:pt>
                <c:pt idx="931">
                  <c:v>151034.1</c:v>
                </c:pt>
                <c:pt idx="932">
                  <c:v>63083.98</c:v>
                </c:pt>
                <c:pt idx="933">
                  <c:v>99297.2</c:v>
                </c:pt>
                <c:pt idx="934">
                  <c:v>93301.79</c:v>
                </c:pt>
                <c:pt idx="935">
                  <c:v>204627.3</c:v>
                </c:pt>
                <c:pt idx="936">
                  <c:v>224060.6</c:v>
                </c:pt>
                <c:pt idx="937">
                  <c:v>457371</c:v>
                </c:pt>
                <c:pt idx="938">
                  <c:v>356929.7</c:v>
                </c:pt>
                <c:pt idx="939">
                  <c:v>316078.8</c:v>
                </c:pt>
                <c:pt idx="940">
                  <c:v>315971.6</c:v>
                </c:pt>
                <c:pt idx="941">
                  <c:v>363511.6</c:v>
                </c:pt>
                <c:pt idx="942">
                  <c:v>354398.1</c:v>
                </c:pt>
                <c:pt idx="943">
                  <c:v>103916.2</c:v>
                </c:pt>
                <c:pt idx="944">
                  <c:v>60059.98</c:v>
                </c:pt>
                <c:pt idx="945">
                  <c:v>118281.5</c:v>
                </c:pt>
                <c:pt idx="946">
                  <c:v>51483.39</c:v>
                </c:pt>
                <c:pt idx="947">
                  <c:v>94482.56</c:v>
                </c:pt>
                <c:pt idx="948">
                  <c:v>155924.2</c:v>
                </c:pt>
                <c:pt idx="949">
                  <c:v>154421.6</c:v>
                </c:pt>
                <c:pt idx="950">
                  <c:v>169715.5</c:v>
                </c:pt>
                <c:pt idx="951">
                  <c:v>41915.24</c:v>
                </c:pt>
                <c:pt idx="952">
                  <c:v>113017.5</c:v>
                </c:pt>
                <c:pt idx="953">
                  <c:v>81436.86</c:v>
                </c:pt>
                <c:pt idx="954">
                  <c:v>158892.5</c:v>
                </c:pt>
                <c:pt idx="955">
                  <c:v>236656.1</c:v>
                </c:pt>
                <c:pt idx="956">
                  <c:v>177733.7</c:v>
                </c:pt>
                <c:pt idx="957">
                  <c:v>124541.9</c:v>
                </c:pt>
                <c:pt idx="958">
                  <c:v>70613.4</c:v>
                </c:pt>
                <c:pt idx="959">
                  <c:v>172951.8</c:v>
                </c:pt>
                <c:pt idx="960">
                  <c:v>189991.8</c:v>
                </c:pt>
                <c:pt idx="961">
                  <c:v>329650.3</c:v>
                </c:pt>
                <c:pt idx="962">
                  <c:v>136047.1</c:v>
                </c:pt>
                <c:pt idx="963">
                  <c:v>173078.4</c:v>
                </c:pt>
                <c:pt idx="964">
                  <c:v>314128.7</c:v>
                </c:pt>
                <c:pt idx="965">
                  <c:v>444478.8</c:v>
                </c:pt>
                <c:pt idx="966">
                  <c:v>242573.1</c:v>
                </c:pt>
                <c:pt idx="967">
                  <c:v>197361.5</c:v>
                </c:pt>
                <c:pt idx="968">
                  <c:v>209737.3</c:v>
                </c:pt>
                <c:pt idx="969">
                  <c:v>62333.06</c:v>
                </c:pt>
                <c:pt idx="970">
                  <c:v>140344.9</c:v>
                </c:pt>
                <c:pt idx="971">
                  <c:v>627284</c:v>
                </c:pt>
                <c:pt idx="972">
                  <c:v>216058.4</c:v>
                </c:pt>
                <c:pt idx="973">
                  <c:v>334439</c:v>
                </c:pt>
                <c:pt idx="974">
                  <c:v>203281.2</c:v>
                </c:pt>
                <c:pt idx="975">
                  <c:v>542572.1</c:v>
                </c:pt>
                <c:pt idx="976">
                  <c:v>329577.7</c:v>
                </c:pt>
                <c:pt idx="977">
                  <c:v>343842.6</c:v>
                </c:pt>
                <c:pt idx="978">
                  <c:v>54203.43</c:v>
                </c:pt>
                <c:pt idx="979">
                  <c:v>80927.1</c:v>
                </c:pt>
                <c:pt idx="980">
                  <c:v>67082.94</c:v>
                </c:pt>
                <c:pt idx="981">
                  <c:v>65407.44</c:v>
                </c:pt>
                <c:pt idx="982">
                  <c:v>74498.92</c:v>
                </c:pt>
                <c:pt idx="983">
                  <c:v>68223.33</c:v>
                </c:pt>
                <c:pt idx="984">
                  <c:v>97298.75</c:v>
                </c:pt>
                <c:pt idx="985">
                  <c:v>74354.81</c:v>
                </c:pt>
                <c:pt idx="986">
                  <c:v>111535.9</c:v>
                </c:pt>
                <c:pt idx="987">
                  <c:v>61558.01</c:v>
                </c:pt>
                <c:pt idx="988">
                  <c:v>41023.61</c:v>
                </c:pt>
                <c:pt idx="989">
                  <c:v>68014.45</c:v>
                </c:pt>
                <c:pt idx="990">
                  <c:v>135442.5</c:v>
                </c:pt>
                <c:pt idx="991">
                  <c:v>97381.91</c:v>
                </c:pt>
                <c:pt idx="992">
                  <c:v>77949.41</c:v>
                </c:pt>
                <c:pt idx="993">
                  <c:v>75254.08</c:v>
                </c:pt>
                <c:pt idx="994">
                  <c:v>96937.7</c:v>
                </c:pt>
                <c:pt idx="995">
                  <c:v>87246.91</c:v>
                </c:pt>
                <c:pt idx="996">
                  <c:v>97998.01</c:v>
                </c:pt>
                <c:pt idx="997">
                  <c:v>64351.15</c:v>
                </c:pt>
                <c:pt idx="998">
                  <c:v>33030.14</c:v>
                </c:pt>
                <c:pt idx="999">
                  <c:v>30647.77</c:v>
                </c:pt>
                <c:pt idx="1000">
                  <c:v>56275.53</c:v>
                </c:pt>
                <c:pt idx="1001">
                  <c:v>36953.47</c:v>
                </c:pt>
                <c:pt idx="1002">
                  <c:v>37222.83</c:v>
                </c:pt>
                <c:pt idx="1003">
                  <c:v>60239.81</c:v>
                </c:pt>
                <c:pt idx="1004">
                  <c:v>97064.36</c:v>
                </c:pt>
                <c:pt idx="1005">
                  <c:v>106130.7</c:v>
                </c:pt>
                <c:pt idx="1006">
                  <c:v>51634.08</c:v>
                </c:pt>
                <c:pt idx="1007">
                  <c:v>27690.13</c:v>
                </c:pt>
                <c:pt idx="1008">
                  <c:v>37020.93</c:v>
                </c:pt>
                <c:pt idx="1009">
                  <c:v>62068.53</c:v>
                </c:pt>
                <c:pt idx="1010">
                  <c:v>36245.09</c:v>
                </c:pt>
                <c:pt idx="1011">
                  <c:v>22704.26</c:v>
                </c:pt>
                <c:pt idx="1012">
                  <c:v>44689.97</c:v>
                </c:pt>
                <c:pt idx="1013">
                  <c:v>16186.77</c:v>
                </c:pt>
                <c:pt idx="1014">
                  <c:v>12567.37</c:v>
                </c:pt>
                <c:pt idx="1015">
                  <c:v>33234.95</c:v>
                </c:pt>
                <c:pt idx="1016">
                  <c:v>75634.62</c:v>
                </c:pt>
                <c:pt idx="1017">
                  <c:v>107641.1</c:v>
                </c:pt>
                <c:pt idx="1018">
                  <c:v>169960.3</c:v>
                </c:pt>
                <c:pt idx="1019">
                  <c:v>37969.3</c:v>
                </c:pt>
                <c:pt idx="1020">
                  <c:v>90259.51</c:v>
                </c:pt>
                <c:pt idx="1021">
                  <c:v>212874.1</c:v>
                </c:pt>
                <c:pt idx="1022">
                  <c:v>191592.1</c:v>
                </c:pt>
                <c:pt idx="1023">
                  <c:v>290704.9</c:v>
                </c:pt>
                <c:pt idx="1024">
                  <c:v>130953</c:v>
                </c:pt>
                <c:pt idx="1025">
                  <c:v>281965.8</c:v>
                </c:pt>
                <c:pt idx="1026">
                  <c:v>51661.06</c:v>
                </c:pt>
                <c:pt idx="1027">
                  <c:v>151798.2</c:v>
                </c:pt>
                <c:pt idx="1028">
                  <c:v>216996.5</c:v>
                </c:pt>
                <c:pt idx="1029">
                  <c:v>229440.5</c:v>
                </c:pt>
                <c:pt idx="1030">
                  <c:v>137518.2</c:v>
                </c:pt>
                <c:pt idx="1031">
                  <c:v>125439.3</c:v>
                </c:pt>
                <c:pt idx="1032">
                  <c:v>64470.19</c:v>
                </c:pt>
                <c:pt idx="1033">
                  <c:v>190266.6</c:v>
                </c:pt>
                <c:pt idx="1034">
                  <c:v>308327.8</c:v>
                </c:pt>
                <c:pt idx="1035">
                  <c:v>472879.1</c:v>
                </c:pt>
                <c:pt idx="1036">
                  <c:v>534373.8</c:v>
                </c:pt>
                <c:pt idx="1037">
                  <c:v>598256.2</c:v>
                </c:pt>
                <c:pt idx="1038">
                  <c:v>671290.2</c:v>
                </c:pt>
                <c:pt idx="1039">
                  <c:v>688456</c:v>
                </c:pt>
                <c:pt idx="1040">
                  <c:v>689269.6</c:v>
                </c:pt>
                <c:pt idx="1041">
                  <c:v>546291.6</c:v>
                </c:pt>
                <c:pt idx="1042">
                  <c:v>676022</c:v>
                </c:pt>
                <c:pt idx="1043">
                  <c:v>607918.3</c:v>
                </c:pt>
                <c:pt idx="1044">
                  <c:v>670066.5</c:v>
                </c:pt>
                <c:pt idx="1045">
                  <c:v>707390.9</c:v>
                </c:pt>
                <c:pt idx="1046">
                  <c:v>704013</c:v>
                </c:pt>
                <c:pt idx="1047">
                  <c:v>726011.8</c:v>
                </c:pt>
                <c:pt idx="1048">
                  <c:v>404581.5</c:v>
                </c:pt>
                <c:pt idx="1049">
                  <c:v>128191.8</c:v>
                </c:pt>
                <c:pt idx="1050">
                  <c:v>247743.4</c:v>
                </c:pt>
                <c:pt idx="1051">
                  <c:v>398545.3</c:v>
                </c:pt>
                <c:pt idx="1052">
                  <c:v>429726</c:v>
                </c:pt>
                <c:pt idx="1053">
                  <c:v>408171.7</c:v>
                </c:pt>
                <c:pt idx="1054">
                  <c:v>508079.2</c:v>
                </c:pt>
                <c:pt idx="1055">
                  <c:v>391641.7</c:v>
                </c:pt>
                <c:pt idx="1056">
                  <c:v>688588.2</c:v>
                </c:pt>
                <c:pt idx="1057">
                  <c:v>899808.9</c:v>
                </c:pt>
                <c:pt idx="1058">
                  <c:v>232376.5</c:v>
                </c:pt>
                <c:pt idx="1059">
                  <c:v>31714.68</c:v>
                </c:pt>
                <c:pt idx="1060">
                  <c:v>33160.36</c:v>
                </c:pt>
                <c:pt idx="1061">
                  <c:v>105479.7</c:v>
                </c:pt>
                <c:pt idx="1062">
                  <c:v>130025.5</c:v>
                </c:pt>
                <c:pt idx="1063">
                  <c:v>207863.8</c:v>
                </c:pt>
                <c:pt idx="1064">
                  <c:v>279913.7</c:v>
                </c:pt>
                <c:pt idx="1065">
                  <c:v>87482.55</c:v>
                </c:pt>
                <c:pt idx="1066">
                  <c:v>79357.22</c:v>
                </c:pt>
                <c:pt idx="1067">
                  <c:v>87512.46</c:v>
                </c:pt>
                <c:pt idx="1068">
                  <c:v>184783.8</c:v>
                </c:pt>
                <c:pt idx="1069">
                  <c:v>203310.3</c:v>
                </c:pt>
                <c:pt idx="1070">
                  <c:v>101608.2</c:v>
                </c:pt>
                <c:pt idx="1071">
                  <c:v>198611</c:v>
                </c:pt>
                <c:pt idx="1072">
                  <c:v>278012.2</c:v>
                </c:pt>
                <c:pt idx="1073">
                  <c:v>344283.4</c:v>
                </c:pt>
                <c:pt idx="1074">
                  <c:v>527979.6</c:v>
                </c:pt>
                <c:pt idx="1075">
                  <c:v>788209.5</c:v>
                </c:pt>
                <c:pt idx="1076">
                  <c:v>709045.2</c:v>
                </c:pt>
                <c:pt idx="1077">
                  <c:v>236969.8</c:v>
                </c:pt>
                <c:pt idx="1078">
                  <c:v>391304</c:v>
                </c:pt>
                <c:pt idx="1079">
                  <c:v>568961.6</c:v>
                </c:pt>
                <c:pt idx="1080">
                  <c:v>610554.2</c:v>
                </c:pt>
                <c:pt idx="1081">
                  <c:v>376063.4</c:v>
                </c:pt>
                <c:pt idx="1082">
                  <c:v>87376.26</c:v>
                </c:pt>
                <c:pt idx="1083">
                  <c:v>94698.39</c:v>
                </c:pt>
                <c:pt idx="1084">
                  <c:v>474321.6</c:v>
                </c:pt>
                <c:pt idx="1085">
                  <c:v>966006.2</c:v>
                </c:pt>
                <c:pt idx="1086">
                  <c:v>817001.3</c:v>
                </c:pt>
                <c:pt idx="1087">
                  <c:v>820740.5</c:v>
                </c:pt>
                <c:pt idx="1088">
                  <c:v>1030316</c:v>
                </c:pt>
                <c:pt idx="1089">
                  <c:v>710767.2</c:v>
                </c:pt>
                <c:pt idx="1090">
                  <c:v>825926</c:v>
                </c:pt>
                <c:pt idx="1091">
                  <c:v>1101906</c:v>
                </c:pt>
                <c:pt idx="1092">
                  <c:v>1219818</c:v>
                </c:pt>
                <c:pt idx="1093">
                  <c:v>1179945</c:v>
                </c:pt>
                <c:pt idx="1094">
                  <c:v>735251.1</c:v>
                </c:pt>
                <c:pt idx="1095">
                  <c:v>879801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MYP42</c:f>
              <c:strCache>
                <c:ptCount val="1"/>
                <c:pt idx="0">
                  <c:v>MYP42</c:v>
                </c:pt>
              </c:strCache>
            </c:strRef>
          </c:tx>
          <c:spPr>
            <a:ln w="19050" cap="rnd" cmpd="sng" algn="ctr">
              <a:solidFill>
                <a:schemeClr val="accent2"/>
              </a:solidFill>
              <a:prstDash val="solid"/>
              <a:round/>
            </a:ln>
          </c:spPr>
          <c:marker>
            <c:symbol val="none"/>
          </c:marker>
          <c:dLbls>
            <c:delete val="1"/>
          </c:dLbls>
          <c:xVal>
            <c:numRef>
              <c:f>'All Data sheet'!$A$10:$A$1105</c:f>
              <c:numCache>
                <c:formatCode>yyyy\-mm\-dd;@</c:formatCode>
                <c:ptCount val="109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  <c:pt idx="546">
                  <c:v>44377</c:v>
                </c:pt>
                <c:pt idx="547">
                  <c:v>44378</c:v>
                </c:pt>
                <c:pt idx="548">
                  <c:v>44379</c:v>
                </c:pt>
                <c:pt idx="549">
                  <c:v>44380</c:v>
                </c:pt>
                <c:pt idx="550">
                  <c:v>44381</c:v>
                </c:pt>
                <c:pt idx="551">
                  <c:v>44382</c:v>
                </c:pt>
                <c:pt idx="552">
                  <c:v>44383</c:v>
                </c:pt>
                <c:pt idx="553">
                  <c:v>44384</c:v>
                </c:pt>
                <c:pt idx="554">
                  <c:v>44385</c:v>
                </c:pt>
                <c:pt idx="555">
                  <c:v>44386</c:v>
                </c:pt>
                <c:pt idx="556">
                  <c:v>44387</c:v>
                </c:pt>
                <c:pt idx="557">
                  <c:v>44388</c:v>
                </c:pt>
                <c:pt idx="558">
                  <c:v>44389</c:v>
                </c:pt>
                <c:pt idx="559">
                  <c:v>44390</c:v>
                </c:pt>
                <c:pt idx="560">
                  <c:v>44391</c:v>
                </c:pt>
                <c:pt idx="561">
                  <c:v>44392</c:v>
                </c:pt>
                <c:pt idx="562">
                  <c:v>44393</c:v>
                </c:pt>
                <c:pt idx="563">
                  <c:v>44394</c:v>
                </c:pt>
                <c:pt idx="564">
                  <c:v>44395</c:v>
                </c:pt>
                <c:pt idx="565">
                  <c:v>44396</c:v>
                </c:pt>
                <c:pt idx="566">
                  <c:v>44397</c:v>
                </c:pt>
                <c:pt idx="567">
                  <c:v>44398</c:v>
                </c:pt>
                <c:pt idx="568">
                  <c:v>44399</c:v>
                </c:pt>
                <c:pt idx="569">
                  <c:v>44400</c:v>
                </c:pt>
                <c:pt idx="570">
                  <c:v>44401</c:v>
                </c:pt>
                <c:pt idx="571">
                  <c:v>44402</c:v>
                </c:pt>
                <c:pt idx="572">
                  <c:v>44403</c:v>
                </c:pt>
                <c:pt idx="573">
                  <c:v>44404</c:v>
                </c:pt>
                <c:pt idx="574">
                  <c:v>44405</c:v>
                </c:pt>
                <c:pt idx="575">
                  <c:v>44406</c:v>
                </c:pt>
                <c:pt idx="576">
                  <c:v>44407</c:v>
                </c:pt>
                <c:pt idx="577">
                  <c:v>44408</c:v>
                </c:pt>
                <c:pt idx="578">
                  <c:v>44409</c:v>
                </c:pt>
                <c:pt idx="579">
                  <c:v>44410</c:v>
                </c:pt>
                <c:pt idx="580">
                  <c:v>44411</c:v>
                </c:pt>
                <c:pt idx="581">
                  <c:v>44412</c:v>
                </c:pt>
                <c:pt idx="582">
                  <c:v>44413</c:v>
                </c:pt>
                <c:pt idx="583">
                  <c:v>44414</c:v>
                </c:pt>
                <c:pt idx="584">
                  <c:v>44415</c:v>
                </c:pt>
                <c:pt idx="585">
                  <c:v>44416</c:v>
                </c:pt>
                <c:pt idx="586">
                  <c:v>44417</c:v>
                </c:pt>
                <c:pt idx="587">
                  <c:v>44418</c:v>
                </c:pt>
                <c:pt idx="588">
                  <c:v>44419</c:v>
                </c:pt>
                <c:pt idx="589">
                  <c:v>44420</c:v>
                </c:pt>
                <c:pt idx="590">
                  <c:v>44421</c:v>
                </c:pt>
                <c:pt idx="591">
                  <c:v>44422</c:v>
                </c:pt>
                <c:pt idx="592">
                  <c:v>44423</c:v>
                </c:pt>
                <c:pt idx="593">
                  <c:v>44424</c:v>
                </c:pt>
                <c:pt idx="594">
                  <c:v>44425</c:v>
                </c:pt>
                <c:pt idx="595">
                  <c:v>44426</c:v>
                </c:pt>
                <c:pt idx="596">
                  <c:v>44427</c:v>
                </c:pt>
                <c:pt idx="597">
                  <c:v>44428</c:v>
                </c:pt>
                <c:pt idx="598">
                  <c:v>44429</c:v>
                </c:pt>
                <c:pt idx="599">
                  <c:v>44430</c:v>
                </c:pt>
                <c:pt idx="600">
                  <c:v>44431</c:v>
                </c:pt>
                <c:pt idx="601">
                  <c:v>44432</c:v>
                </c:pt>
                <c:pt idx="602">
                  <c:v>44433</c:v>
                </c:pt>
                <c:pt idx="603">
                  <c:v>44434</c:v>
                </c:pt>
                <c:pt idx="604">
                  <c:v>44435</c:v>
                </c:pt>
                <c:pt idx="605">
                  <c:v>44436</c:v>
                </c:pt>
                <c:pt idx="606">
                  <c:v>44437</c:v>
                </c:pt>
                <c:pt idx="607">
                  <c:v>44438</c:v>
                </c:pt>
                <c:pt idx="608">
                  <c:v>44439</c:v>
                </c:pt>
                <c:pt idx="609">
                  <c:v>44440</c:v>
                </c:pt>
                <c:pt idx="610">
                  <c:v>44441</c:v>
                </c:pt>
                <c:pt idx="611">
                  <c:v>44442</c:v>
                </c:pt>
                <c:pt idx="612">
                  <c:v>44443</c:v>
                </c:pt>
                <c:pt idx="613">
                  <c:v>44444</c:v>
                </c:pt>
                <c:pt idx="614">
                  <c:v>44445</c:v>
                </c:pt>
                <c:pt idx="615">
                  <c:v>44446</c:v>
                </c:pt>
                <c:pt idx="616">
                  <c:v>44447</c:v>
                </c:pt>
                <c:pt idx="617">
                  <c:v>44448</c:v>
                </c:pt>
                <c:pt idx="618">
                  <c:v>44449</c:v>
                </c:pt>
                <c:pt idx="619">
                  <c:v>44450</c:v>
                </c:pt>
                <c:pt idx="620">
                  <c:v>44451</c:v>
                </c:pt>
                <c:pt idx="621">
                  <c:v>44452</c:v>
                </c:pt>
                <c:pt idx="622">
                  <c:v>44453</c:v>
                </c:pt>
                <c:pt idx="623">
                  <c:v>44454</c:v>
                </c:pt>
                <c:pt idx="624">
                  <c:v>44455</c:v>
                </c:pt>
                <c:pt idx="625">
                  <c:v>44456</c:v>
                </c:pt>
                <c:pt idx="626">
                  <c:v>44457</c:v>
                </c:pt>
                <c:pt idx="627">
                  <c:v>44458</c:v>
                </c:pt>
                <c:pt idx="628">
                  <c:v>44459</c:v>
                </c:pt>
                <c:pt idx="629">
                  <c:v>44460</c:v>
                </c:pt>
                <c:pt idx="630">
                  <c:v>44461</c:v>
                </c:pt>
                <c:pt idx="631">
                  <c:v>44462</c:v>
                </c:pt>
                <c:pt idx="632">
                  <c:v>44463</c:v>
                </c:pt>
                <c:pt idx="633">
                  <c:v>44464</c:v>
                </c:pt>
                <c:pt idx="634">
                  <c:v>44465</c:v>
                </c:pt>
                <c:pt idx="635">
                  <c:v>44466</c:v>
                </c:pt>
                <c:pt idx="636">
                  <c:v>44467</c:v>
                </c:pt>
                <c:pt idx="637">
                  <c:v>44468</c:v>
                </c:pt>
                <c:pt idx="638">
                  <c:v>44469</c:v>
                </c:pt>
                <c:pt idx="639">
                  <c:v>44470</c:v>
                </c:pt>
                <c:pt idx="640">
                  <c:v>44471</c:v>
                </c:pt>
                <c:pt idx="641">
                  <c:v>44472</c:v>
                </c:pt>
                <c:pt idx="642">
                  <c:v>44473</c:v>
                </c:pt>
                <c:pt idx="643">
                  <c:v>44474</c:v>
                </c:pt>
                <c:pt idx="644">
                  <c:v>44475</c:v>
                </c:pt>
                <c:pt idx="645">
                  <c:v>44476</c:v>
                </c:pt>
                <c:pt idx="646">
                  <c:v>44477</c:v>
                </c:pt>
                <c:pt idx="647">
                  <c:v>44478</c:v>
                </c:pt>
                <c:pt idx="648">
                  <c:v>44479</c:v>
                </c:pt>
                <c:pt idx="649">
                  <c:v>44480</c:v>
                </c:pt>
                <c:pt idx="650">
                  <c:v>44481</c:v>
                </c:pt>
                <c:pt idx="651">
                  <c:v>44482</c:v>
                </c:pt>
                <c:pt idx="652">
                  <c:v>44483</c:v>
                </c:pt>
                <c:pt idx="653">
                  <c:v>44484</c:v>
                </c:pt>
                <c:pt idx="654">
                  <c:v>44485</c:v>
                </c:pt>
                <c:pt idx="655">
                  <c:v>44486</c:v>
                </c:pt>
                <c:pt idx="656">
                  <c:v>44487</c:v>
                </c:pt>
                <c:pt idx="657">
                  <c:v>44488</c:v>
                </c:pt>
                <c:pt idx="658">
                  <c:v>44489</c:v>
                </c:pt>
                <c:pt idx="659">
                  <c:v>44490</c:v>
                </c:pt>
                <c:pt idx="660">
                  <c:v>44491</c:v>
                </c:pt>
                <c:pt idx="661">
                  <c:v>44492</c:v>
                </c:pt>
                <c:pt idx="662">
                  <c:v>44493</c:v>
                </c:pt>
                <c:pt idx="663">
                  <c:v>44494</c:v>
                </c:pt>
                <c:pt idx="664">
                  <c:v>44495</c:v>
                </c:pt>
                <c:pt idx="665">
                  <c:v>44496</c:v>
                </c:pt>
                <c:pt idx="666">
                  <c:v>44497</c:v>
                </c:pt>
                <c:pt idx="667">
                  <c:v>44498</c:v>
                </c:pt>
                <c:pt idx="668">
                  <c:v>44499</c:v>
                </c:pt>
                <c:pt idx="669">
                  <c:v>44500</c:v>
                </c:pt>
                <c:pt idx="670">
                  <c:v>44501</c:v>
                </c:pt>
                <c:pt idx="671">
                  <c:v>44502</c:v>
                </c:pt>
                <c:pt idx="672">
                  <c:v>44503</c:v>
                </c:pt>
                <c:pt idx="673">
                  <c:v>44504</c:v>
                </c:pt>
                <c:pt idx="674">
                  <c:v>44505</c:v>
                </c:pt>
                <c:pt idx="675">
                  <c:v>44506</c:v>
                </c:pt>
                <c:pt idx="676">
                  <c:v>44507</c:v>
                </c:pt>
                <c:pt idx="677">
                  <c:v>44508</c:v>
                </c:pt>
                <c:pt idx="678">
                  <c:v>44509</c:v>
                </c:pt>
                <c:pt idx="679">
                  <c:v>44510</c:v>
                </c:pt>
                <c:pt idx="680">
                  <c:v>44511</c:v>
                </c:pt>
                <c:pt idx="681">
                  <c:v>44512</c:v>
                </c:pt>
                <c:pt idx="682">
                  <c:v>44513</c:v>
                </c:pt>
                <c:pt idx="683">
                  <c:v>44514</c:v>
                </c:pt>
                <c:pt idx="684">
                  <c:v>44515</c:v>
                </c:pt>
                <c:pt idx="685">
                  <c:v>44516</c:v>
                </c:pt>
                <c:pt idx="686">
                  <c:v>44517</c:v>
                </c:pt>
                <c:pt idx="687">
                  <c:v>44518</c:v>
                </c:pt>
                <c:pt idx="688">
                  <c:v>44519</c:v>
                </c:pt>
                <c:pt idx="689">
                  <c:v>44520</c:v>
                </c:pt>
                <c:pt idx="690">
                  <c:v>44521</c:v>
                </c:pt>
                <c:pt idx="691">
                  <c:v>44522</c:v>
                </c:pt>
                <c:pt idx="692">
                  <c:v>44523</c:v>
                </c:pt>
                <c:pt idx="693">
                  <c:v>44524</c:v>
                </c:pt>
                <c:pt idx="694">
                  <c:v>44525</c:v>
                </c:pt>
                <c:pt idx="695">
                  <c:v>44526</c:v>
                </c:pt>
                <c:pt idx="696">
                  <c:v>44527</c:v>
                </c:pt>
                <c:pt idx="697">
                  <c:v>44528</c:v>
                </c:pt>
                <c:pt idx="698">
                  <c:v>44529</c:v>
                </c:pt>
                <c:pt idx="699">
                  <c:v>44530</c:v>
                </c:pt>
                <c:pt idx="700">
                  <c:v>44531</c:v>
                </c:pt>
                <c:pt idx="701">
                  <c:v>44532</c:v>
                </c:pt>
                <c:pt idx="702">
                  <c:v>44533</c:v>
                </c:pt>
                <c:pt idx="703">
                  <c:v>44534</c:v>
                </c:pt>
                <c:pt idx="704">
                  <c:v>44535</c:v>
                </c:pt>
                <c:pt idx="705">
                  <c:v>44536</c:v>
                </c:pt>
                <c:pt idx="706">
                  <c:v>44537</c:v>
                </c:pt>
                <c:pt idx="707">
                  <c:v>44538</c:v>
                </c:pt>
                <c:pt idx="708">
                  <c:v>44539</c:v>
                </c:pt>
                <c:pt idx="709">
                  <c:v>44540</c:v>
                </c:pt>
                <c:pt idx="710">
                  <c:v>44541</c:v>
                </c:pt>
                <c:pt idx="711">
                  <c:v>44542</c:v>
                </c:pt>
                <c:pt idx="712">
                  <c:v>44543</c:v>
                </c:pt>
                <c:pt idx="713">
                  <c:v>44544</c:v>
                </c:pt>
                <c:pt idx="714">
                  <c:v>44545</c:v>
                </c:pt>
                <c:pt idx="715">
                  <c:v>44546</c:v>
                </c:pt>
                <c:pt idx="716">
                  <c:v>44547</c:v>
                </c:pt>
                <c:pt idx="717">
                  <c:v>44548</c:v>
                </c:pt>
                <c:pt idx="718">
                  <c:v>44549</c:v>
                </c:pt>
                <c:pt idx="719">
                  <c:v>44550</c:v>
                </c:pt>
                <c:pt idx="720">
                  <c:v>44551</c:v>
                </c:pt>
                <c:pt idx="721">
                  <c:v>44552</c:v>
                </c:pt>
                <c:pt idx="722">
                  <c:v>44553</c:v>
                </c:pt>
                <c:pt idx="723">
                  <c:v>44554</c:v>
                </c:pt>
                <c:pt idx="724">
                  <c:v>44555</c:v>
                </c:pt>
                <c:pt idx="725">
                  <c:v>44556</c:v>
                </c:pt>
                <c:pt idx="726">
                  <c:v>44557</c:v>
                </c:pt>
                <c:pt idx="727">
                  <c:v>44558</c:v>
                </c:pt>
                <c:pt idx="728">
                  <c:v>44559</c:v>
                </c:pt>
                <c:pt idx="729">
                  <c:v>44560</c:v>
                </c:pt>
                <c:pt idx="730">
                  <c:v>44561</c:v>
                </c:pt>
                <c:pt idx="731">
                  <c:v>44562</c:v>
                </c:pt>
                <c:pt idx="732">
                  <c:v>44563</c:v>
                </c:pt>
                <c:pt idx="733">
                  <c:v>44564</c:v>
                </c:pt>
                <c:pt idx="734">
                  <c:v>44565</c:v>
                </c:pt>
                <c:pt idx="735">
                  <c:v>44566</c:v>
                </c:pt>
                <c:pt idx="736">
                  <c:v>44567</c:v>
                </c:pt>
                <c:pt idx="737">
                  <c:v>44568</c:v>
                </c:pt>
                <c:pt idx="738">
                  <c:v>44569</c:v>
                </c:pt>
                <c:pt idx="739">
                  <c:v>44570</c:v>
                </c:pt>
                <c:pt idx="740">
                  <c:v>44571</c:v>
                </c:pt>
                <c:pt idx="741">
                  <c:v>44572</c:v>
                </c:pt>
                <c:pt idx="742">
                  <c:v>44573</c:v>
                </c:pt>
                <c:pt idx="743">
                  <c:v>44574</c:v>
                </c:pt>
                <c:pt idx="744">
                  <c:v>44575</c:v>
                </c:pt>
                <c:pt idx="745">
                  <c:v>44576</c:v>
                </c:pt>
                <c:pt idx="746">
                  <c:v>44577</c:v>
                </c:pt>
                <c:pt idx="747">
                  <c:v>44578</c:v>
                </c:pt>
                <c:pt idx="748">
                  <c:v>44579</c:v>
                </c:pt>
                <c:pt idx="749">
                  <c:v>44580</c:v>
                </c:pt>
                <c:pt idx="750">
                  <c:v>44581</c:v>
                </c:pt>
                <c:pt idx="751">
                  <c:v>44582</c:v>
                </c:pt>
                <c:pt idx="752">
                  <c:v>44583</c:v>
                </c:pt>
                <c:pt idx="753">
                  <c:v>44584</c:v>
                </c:pt>
                <c:pt idx="754">
                  <c:v>44585</c:v>
                </c:pt>
                <c:pt idx="755">
                  <c:v>44586</c:v>
                </c:pt>
                <c:pt idx="756">
                  <c:v>44587</c:v>
                </c:pt>
                <c:pt idx="757">
                  <c:v>44588</c:v>
                </c:pt>
                <c:pt idx="758">
                  <c:v>44589</c:v>
                </c:pt>
                <c:pt idx="759">
                  <c:v>44590</c:v>
                </c:pt>
                <c:pt idx="760">
                  <c:v>44591</c:v>
                </c:pt>
                <c:pt idx="761">
                  <c:v>44592</c:v>
                </c:pt>
                <c:pt idx="762">
                  <c:v>44593</c:v>
                </c:pt>
                <c:pt idx="763">
                  <c:v>44594</c:v>
                </c:pt>
                <c:pt idx="764">
                  <c:v>44595</c:v>
                </c:pt>
                <c:pt idx="765">
                  <c:v>44596</c:v>
                </c:pt>
                <c:pt idx="766">
                  <c:v>44597</c:v>
                </c:pt>
                <c:pt idx="767">
                  <c:v>44598</c:v>
                </c:pt>
                <c:pt idx="768">
                  <c:v>44599</c:v>
                </c:pt>
                <c:pt idx="769">
                  <c:v>44600</c:v>
                </c:pt>
                <c:pt idx="770">
                  <c:v>44601</c:v>
                </c:pt>
                <c:pt idx="771">
                  <c:v>44602</c:v>
                </c:pt>
                <c:pt idx="772">
                  <c:v>44603</c:v>
                </c:pt>
                <c:pt idx="773">
                  <c:v>44604</c:v>
                </c:pt>
                <c:pt idx="774">
                  <c:v>44605</c:v>
                </c:pt>
                <c:pt idx="775">
                  <c:v>44606</c:v>
                </c:pt>
                <c:pt idx="776">
                  <c:v>44607</c:v>
                </c:pt>
                <c:pt idx="777">
                  <c:v>44608</c:v>
                </c:pt>
                <c:pt idx="778">
                  <c:v>44609</c:v>
                </c:pt>
                <c:pt idx="779">
                  <c:v>44610</c:v>
                </c:pt>
                <c:pt idx="780">
                  <c:v>44611</c:v>
                </c:pt>
                <c:pt idx="781">
                  <c:v>44612</c:v>
                </c:pt>
                <c:pt idx="782">
                  <c:v>44613</c:v>
                </c:pt>
                <c:pt idx="783">
                  <c:v>44614</c:v>
                </c:pt>
                <c:pt idx="784">
                  <c:v>44615</c:v>
                </c:pt>
                <c:pt idx="785">
                  <c:v>44616</c:v>
                </c:pt>
                <c:pt idx="786">
                  <c:v>44617</c:v>
                </c:pt>
                <c:pt idx="787">
                  <c:v>44618</c:v>
                </c:pt>
                <c:pt idx="788">
                  <c:v>44619</c:v>
                </c:pt>
                <c:pt idx="789">
                  <c:v>44620</c:v>
                </c:pt>
                <c:pt idx="790">
                  <c:v>44621</c:v>
                </c:pt>
                <c:pt idx="791">
                  <c:v>44622</c:v>
                </c:pt>
                <c:pt idx="792">
                  <c:v>44623</c:v>
                </c:pt>
                <c:pt idx="793">
                  <c:v>44624</c:v>
                </c:pt>
                <c:pt idx="794">
                  <c:v>44625</c:v>
                </c:pt>
                <c:pt idx="795">
                  <c:v>44626</c:v>
                </c:pt>
                <c:pt idx="796">
                  <c:v>44627</c:v>
                </c:pt>
                <c:pt idx="797">
                  <c:v>44628</c:v>
                </c:pt>
                <c:pt idx="798">
                  <c:v>44629</c:v>
                </c:pt>
                <c:pt idx="799">
                  <c:v>44630</c:v>
                </c:pt>
                <c:pt idx="800">
                  <c:v>44631</c:v>
                </c:pt>
                <c:pt idx="801">
                  <c:v>44632</c:v>
                </c:pt>
                <c:pt idx="802">
                  <c:v>44633</c:v>
                </c:pt>
                <c:pt idx="803">
                  <c:v>44634</c:v>
                </c:pt>
                <c:pt idx="804">
                  <c:v>44635</c:v>
                </c:pt>
                <c:pt idx="805">
                  <c:v>44636</c:v>
                </c:pt>
                <c:pt idx="806">
                  <c:v>44637</c:v>
                </c:pt>
                <c:pt idx="807">
                  <c:v>44638</c:v>
                </c:pt>
                <c:pt idx="808">
                  <c:v>44639</c:v>
                </c:pt>
                <c:pt idx="809">
                  <c:v>44640</c:v>
                </c:pt>
                <c:pt idx="810">
                  <c:v>44641</c:v>
                </c:pt>
                <c:pt idx="811">
                  <c:v>44642</c:v>
                </c:pt>
                <c:pt idx="812">
                  <c:v>44643</c:v>
                </c:pt>
                <c:pt idx="813">
                  <c:v>44644</c:v>
                </c:pt>
                <c:pt idx="814">
                  <c:v>44645</c:v>
                </c:pt>
                <c:pt idx="815">
                  <c:v>44646</c:v>
                </c:pt>
                <c:pt idx="816">
                  <c:v>44647</c:v>
                </c:pt>
                <c:pt idx="817">
                  <c:v>44648</c:v>
                </c:pt>
                <c:pt idx="818">
                  <c:v>44649</c:v>
                </c:pt>
                <c:pt idx="819">
                  <c:v>44650</c:v>
                </c:pt>
                <c:pt idx="820">
                  <c:v>44651</c:v>
                </c:pt>
                <c:pt idx="821">
                  <c:v>44652</c:v>
                </c:pt>
                <c:pt idx="822">
                  <c:v>44653</c:v>
                </c:pt>
                <c:pt idx="823">
                  <c:v>44654</c:v>
                </c:pt>
                <c:pt idx="824">
                  <c:v>44655</c:v>
                </c:pt>
                <c:pt idx="825">
                  <c:v>44656</c:v>
                </c:pt>
                <c:pt idx="826">
                  <c:v>44657</c:v>
                </c:pt>
                <c:pt idx="827">
                  <c:v>44658</c:v>
                </c:pt>
                <c:pt idx="828">
                  <c:v>44659</c:v>
                </c:pt>
                <c:pt idx="829">
                  <c:v>44660</c:v>
                </c:pt>
                <c:pt idx="830">
                  <c:v>44661</c:v>
                </c:pt>
                <c:pt idx="831">
                  <c:v>44662</c:v>
                </c:pt>
                <c:pt idx="832">
                  <c:v>44663</c:v>
                </c:pt>
                <c:pt idx="833">
                  <c:v>44664</c:v>
                </c:pt>
                <c:pt idx="834">
                  <c:v>44665</c:v>
                </c:pt>
                <c:pt idx="835">
                  <c:v>44666</c:v>
                </c:pt>
                <c:pt idx="836">
                  <c:v>44667</c:v>
                </c:pt>
                <c:pt idx="837">
                  <c:v>44668</c:v>
                </c:pt>
                <c:pt idx="838">
                  <c:v>44669</c:v>
                </c:pt>
                <c:pt idx="839">
                  <c:v>44670</c:v>
                </c:pt>
                <c:pt idx="840">
                  <c:v>44671</c:v>
                </c:pt>
                <c:pt idx="841">
                  <c:v>44672</c:v>
                </c:pt>
                <c:pt idx="842">
                  <c:v>44673</c:v>
                </c:pt>
                <c:pt idx="843">
                  <c:v>44674</c:v>
                </c:pt>
                <c:pt idx="844">
                  <c:v>44675</c:v>
                </c:pt>
                <c:pt idx="845">
                  <c:v>44676</c:v>
                </c:pt>
                <c:pt idx="846">
                  <c:v>44677</c:v>
                </c:pt>
                <c:pt idx="847">
                  <c:v>44678</c:v>
                </c:pt>
                <c:pt idx="848">
                  <c:v>44679</c:v>
                </c:pt>
                <c:pt idx="849">
                  <c:v>44680</c:v>
                </c:pt>
                <c:pt idx="850">
                  <c:v>44681</c:v>
                </c:pt>
                <c:pt idx="851">
                  <c:v>44682</c:v>
                </c:pt>
                <c:pt idx="852">
                  <c:v>44683</c:v>
                </c:pt>
                <c:pt idx="853">
                  <c:v>44684</c:v>
                </c:pt>
                <c:pt idx="854">
                  <c:v>44685</c:v>
                </c:pt>
                <c:pt idx="855">
                  <c:v>44686</c:v>
                </c:pt>
                <c:pt idx="856">
                  <c:v>44687</c:v>
                </c:pt>
                <c:pt idx="857">
                  <c:v>44688</c:v>
                </c:pt>
                <c:pt idx="858">
                  <c:v>44689</c:v>
                </c:pt>
                <c:pt idx="859">
                  <c:v>44690</c:v>
                </c:pt>
                <c:pt idx="860">
                  <c:v>44691</c:v>
                </c:pt>
                <c:pt idx="861">
                  <c:v>44692</c:v>
                </c:pt>
                <c:pt idx="862">
                  <c:v>44693</c:v>
                </c:pt>
                <c:pt idx="863">
                  <c:v>44694</c:v>
                </c:pt>
                <c:pt idx="864">
                  <c:v>44695</c:v>
                </c:pt>
                <c:pt idx="865">
                  <c:v>44696</c:v>
                </c:pt>
                <c:pt idx="866">
                  <c:v>44697</c:v>
                </c:pt>
                <c:pt idx="867">
                  <c:v>44698</c:v>
                </c:pt>
                <c:pt idx="868">
                  <c:v>44699</c:v>
                </c:pt>
                <c:pt idx="869">
                  <c:v>44700</c:v>
                </c:pt>
                <c:pt idx="870">
                  <c:v>44701</c:v>
                </c:pt>
                <c:pt idx="871">
                  <c:v>44702</c:v>
                </c:pt>
                <c:pt idx="872">
                  <c:v>44703</c:v>
                </c:pt>
                <c:pt idx="873">
                  <c:v>44704</c:v>
                </c:pt>
                <c:pt idx="874">
                  <c:v>44705</c:v>
                </c:pt>
                <c:pt idx="875">
                  <c:v>44706</c:v>
                </c:pt>
                <c:pt idx="876">
                  <c:v>44707</c:v>
                </c:pt>
                <c:pt idx="877">
                  <c:v>44708</c:v>
                </c:pt>
                <c:pt idx="878">
                  <c:v>44709</c:v>
                </c:pt>
                <c:pt idx="879">
                  <c:v>44710</c:v>
                </c:pt>
                <c:pt idx="880">
                  <c:v>44711</c:v>
                </c:pt>
                <c:pt idx="881">
                  <c:v>44712</c:v>
                </c:pt>
                <c:pt idx="882">
                  <c:v>44713</c:v>
                </c:pt>
                <c:pt idx="883">
                  <c:v>44714</c:v>
                </c:pt>
                <c:pt idx="884">
                  <c:v>44715</c:v>
                </c:pt>
                <c:pt idx="885">
                  <c:v>44716</c:v>
                </c:pt>
                <c:pt idx="886">
                  <c:v>44717</c:v>
                </c:pt>
                <c:pt idx="887">
                  <c:v>44718</c:v>
                </c:pt>
                <c:pt idx="888">
                  <c:v>44719</c:v>
                </c:pt>
                <c:pt idx="889">
                  <c:v>44720</c:v>
                </c:pt>
                <c:pt idx="890">
                  <c:v>44721</c:v>
                </c:pt>
                <c:pt idx="891">
                  <c:v>44722</c:v>
                </c:pt>
                <c:pt idx="892">
                  <c:v>44723</c:v>
                </c:pt>
                <c:pt idx="893">
                  <c:v>44724</c:v>
                </c:pt>
                <c:pt idx="894">
                  <c:v>44725</c:v>
                </c:pt>
                <c:pt idx="895">
                  <c:v>44726</c:v>
                </c:pt>
                <c:pt idx="896">
                  <c:v>44727</c:v>
                </c:pt>
                <c:pt idx="897">
                  <c:v>44728</c:v>
                </c:pt>
                <c:pt idx="898">
                  <c:v>44729</c:v>
                </c:pt>
                <c:pt idx="899">
                  <c:v>44730</c:v>
                </c:pt>
                <c:pt idx="900">
                  <c:v>44731</c:v>
                </c:pt>
                <c:pt idx="901">
                  <c:v>44732</c:v>
                </c:pt>
                <c:pt idx="902">
                  <c:v>44733</c:v>
                </c:pt>
                <c:pt idx="903">
                  <c:v>44734</c:v>
                </c:pt>
                <c:pt idx="904">
                  <c:v>44735</c:v>
                </c:pt>
                <c:pt idx="905">
                  <c:v>44736</c:v>
                </c:pt>
                <c:pt idx="906">
                  <c:v>44737</c:v>
                </c:pt>
                <c:pt idx="907">
                  <c:v>44738</c:v>
                </c:pt>
                <c:pt idx="908">
                  <c:v>44739</c:v>
                </c:pt>
                <c:pt idx="909">
                  <c:v>44740</c:v>
                </c:pt>
                <c:pt idx="910">
                  <c:v>44741</c:v>
                </c:pt>
                <c:pt idx="911">
                  <c:v>44742</c:v>
                </c:pt>
                <c:pt idx="912">
                  <c:v>44743</c:v>
                </c:pt>
                <c:pt idx="913">
                  <c:v>44744</c:v>
                </c:pt>
                <c:pt idx="914">
                  <c:v>44745</c:v>
                </c:pt>
                <c:pt idx="915">
                  <c:v>44746</c:v>
                </c:pt>
                <c:pt idx="916">
                  <c:v>44747</c:v>
                </c:pt>
                <c:pt idx="917">
                  <c:v>44748</c:v>
                </c:pt>
                <c:pt idx="918">
                  <c:v>44749</c:v>
                </c:pt>
                <c:pt idx="919">
                  <c:v>44750</c:v>
                </c:pt>
                <c:pt idx="920">
                  <c:v>44751</c:v>
                </c:pt>
                <c:pt idx="921">
                  <c:v>44752</c:v>
                </c:pt>
                <c:pt idx="922">
                  <c:v>44753</c:v>
                </c:pt>
                <c:pt idx="923">
                  <c:v>44754</c:v>
                </c:pt>
                <c:pt idx="924">
                  <c:v>44755</c:v>
                </c:pt>
                <c:pt idx="925">
                  <c:v>44756</c:v>
                </c:pt>
                <c:pt idx="926">
                  <c:v>44757</c:v>
                </c:pt>
                <c:pt idx="927">
                  <c:v>44758</c:v>
                </c:pt>
                <c:pt idx="928">
                  <c:v>44759</c:v>
                </c:pt>
                <c:pt idx="929">
                  <c:v>44760</c:v>
                </c:pt>
                <c:pt idx="930">
                  <c:v>44761</c:v>
                </c:pt>
                <c:pt idx="931">
                  <c:v>44762</c:v>
                </c:pt>
                <c:pt idx="932">
                  <c:v>44763</c:v>
                </c:pt>
                <c:pt idx="933">
                  <c:v>44764</c:v>
                </c:pt>
                <c:pt idx="934">
                  <c:v>44765</c:v>
                </c:pt>
                <c:pt idx="935">
                  <c:v>44766</c:v>
                </c:pt>
                <c:pt idx="936">
                  <c:v>44767</c:v>
                </c:pt>
                <c:pt idx="937">
                  <c:v>44768</c:v>
                </c:pt>
                <c:pt idx="938">
                  <c:v>44769</c:v>
                </c:pt>
                <c:pt idx="939">
                  <c:v>44770</c:v>
                </c:pt>
                <c:pt idx="940">
                  <c:v>44771</c:v>
                </c:pt>
                <c:pt idx="941">
                  <c:v>44772</c:v>
                </c:pt>
                <c:pt idx="942">
                  <c:v>44773</c:v>
                </c:pt>
                <c:pt idx="943">
                  <c:v>44774</c:v>
                </c:pt>
                <c:pt idx="944">
                  <c:v>44775</c:v>
                </c:pt>
                <c:pt idx="945">
                  <c:v>44776</c:v>
                </c:pt>
                <c:pt idx="946">
                  <c:v>44777</c:v>
                </c:pt>
                <c:pt idx="947">
                  <c:v>44778</c:v>
                </c:pt>
                <c:pt idx="948">
                  <c:v>44779</c:v>
                </c:pt>
                <c:pt idx="949">
                  <c:v>44780</c:v>
                </c:pt>
                <c:pt idx="950">
                  <c:v>44781</c:v>
                </c:pt>
                <c:pt idx="951">
                  <c:v>44782</c:v>
                </c:pt>
                <c:pt idx="952">
                  <c:v>44783</c:v>
                </c:pt>
                <c:pt idx="953">
                  <c:v>44784</c:v>
                </c:pt>
                <c:pt idx="954">
                  <c:v>44785</c:v>
                </c:pt>
                <c:pt idx="955">
                  <c:v>44786</c:v>
                </c:pt>
                <c:pt idx="956">
                  <c:v>44787</c:v>
                </c:pt>
                <c:pt idx="957">
                  <c:v>44788</c:v>
                </c:pt>
                <c:pt idx="958">
                  <c:v>44789</c:v>
                </c:pt>
                <c:pt idx="959">
                  <c:v>44790</c:v>
                </c:pt>
                <c:pt idx="960">
                  <c:v>44791</c:v>
                </c:pt>
                <c:pt idx="961">
                  <c:v>44792</c:v>
                </c:pt>
                <c:pt idx="962">
                  <c:v>44793</c:v>
                </c:pt>
                <c:pt idx="963">
                  <c:v>44794</c:v>
                </c:pt>
                <c:pt idx="964">
                  <c:v>44795</c:v>
                </c:pt>
                <c:pt idx="965">
                  <c:v>44796</c:v>
                </c:pt>
                <c:pt idx="966">
                  <c:v>44797</c:v>
                </c:pt>
                <c:pt idx="967">
                  <c:v>44798</c:v>
                </c:pt>
                <c:pt idx="968">
                  <c:v>44799</c:v>
                </c:pt>
                <c:pt idx="969">
                  <c:v>44800</c:v>
                </c:pt>
                <c:pt idx="970">
                  <c:v>44801</c:v>
                </c:pt>
                <c:pt idx="971">
                  <c:v>44802</c:v>
                </c:pt>
                <c:pt idx="972">
                  <c:v>44803</c:v>
                </c:pt>
                <c:pt idx="973">
                  <c:v>44804</c:v>
                </c:pt>
                <c:pt idx="974">
                  <c:v>44805</c:v>
                </c:pt>
                <c:pt idx="975">
                  <c:v>44806</c:v>
                </c:pt>
                <c:pt idx="976">
                  <c:v>44807</c:v>
                </c:pt>
                <c:pt idx="977">
                  <c:v>44808</c:v>
                </c:pt>
                <c:pt idx="978">
                  <c:v>44809</c:v>
                </c:pt>
                <c:pt idx="979">
                  <c:v>44810</c:v>
                </c:pt>
                <c:pt idx="980">
                  <c:v>44811</c:v>
                </c:pt>
                <c:pt idx="981">
                  <c:v>44812</c:v>
                </c:pt>
                <c:pt idx="982">
                  <c:v>44813</c:v>
                </c:pt>
                <c:pt idx="983">
                  <c:v>44814</c:v>
                </c:pt>
                <c:pt idx="984">
                  <c:v>44815</c:v>
                </c:pt>
                <c:pt idx="985">
                  <c:v>44816</c:v>
                </c:pt>
                <c:pt idx="986">
                  <c:v>44817</c:v>
                </c:pt>
                <c:pt idx="987">
                  <c:v>44818</c:v>
                </c:pt>
                <c:pt idx="988">
                  <c:v>44819</c:v>
                </c:pt>
                <c:pt idx="989">
                  <c:v>44820</c:v>
                </c:pt>
                <c:pt idx="990">
                  <c:v>44821</c:v>
                </c:pt>
                <c:pt idx="991">
                  <c:v>44822</c:v>
                </c:pt>
                <c:pt idx="992">
                  <c:v>44823</c:v>
                </c:pt>
                <c:pt idx="993">
                  <c:v>44824</c:v>
                </c:pt>
                <c:pt idx="994">
                  <c:v>44825</c:v>
                </c:pt>
                <c:pt idx="995">
                  <c:v>44826</c:v>
                </c:pt>
                <c:pt idx="996">
                  <c:v>44827</c:v>
                </c:pt>
                <c:pt idx="997">
                  <c:v>44828</c:v>
                </c:pt>
                <c:pt idx="998">
                  <c:v>44829</c:v>
                </c:pt>
                <c:pt idx="999">
                  <c:v>44830</c:v>
                </c:pt>
                <c:pt idx="1000">
                  <c:v>44831</c:v>
                </c:pt>
                <c:pt idx="1001">
                  <c:v>44832</c:v>
                </c:pt>
                <c:pt idx="1002">
                  <c:v>44833</c:v>
                </c:pt>
                <c:pt idx="1003">
                  <c:v>44834</c:v>
                </c:pt>
                <c:pt idx="1004">
                  <c:v>44835</c:v>
                </c:pt>
                <c:pt idx="1005">
                  <c:v>44836</c:v>
                </c:pt>
                <c:pt idx="1006">
                  <c:v>44837</c:v>
                </c:pt>
                <c:pt idx="1007">
                  <c:v>44838</c:v>
                </c:pt>
                <c:pt idx="1008">
                  <c:v>44839</c:v>
                </c:pt>
                <c:pt idx="1009">
                  <c:v>44840</c:v>
                </c:pt>
                <c:pt idx="1010">
                  <c:v>44841</c:v>
                </c:pt>
                <c:pt idx="1011">
                  <c:v>44842</c:v>
                </c:pt>
                <c:pt idx="1012">
                  <c:v>44843</c:v>
                </c:pt>
                <c:pt idx="1013">
                  <c:v>44844</c:v>
                </c:pt>
                <c:pt idx="1014">
                  <c:v>44845</c:v>
                </c:pt>
                <c:pt idx="1015">
                  <c:v>44846</c:v>
                </c:pt>
                <c:pt idx="1016">
                  <c:v>44847</c:v>
                </c:pt>
                <c:pt idx="1017">
                  <c:v>44848</c:v>
                </c:pt>
                <c:pt idx="1018">
                  <c:v>44849</c:v>
                </c:pt>
                <c:pt idx="1019">
                  <c:v>44850</c:v>
                </c:pt>
                <c:pt idx="1020">
                  <c:v>44851</c:v>
                </c:pt>
                <c:pt idx="1021">
                  <c:v>44852</c:v>
                </c:pt>
                <c:pt idx="1022">
                  <c:v>44853</c:v>
                </c:pt>
                <c:pt idx="1023">
                  <c:v>44854</c:v>
                </c:pt>
                <c:pt idx="1024">
                  <c:v>44855</c:v>
                </c:pt>
                <c:pt idx="1025">
                  <c:v>44856</c:v>
                </c:pt>
                <c:pt idx="1026">
                  <c:v>44857</c:v>
                </c:pt>
                <c:pt idx="1027">
                  <c:v>44858</c:v>
                </c:pt>
                <c:pt idx="1028">
                  <c:v>44859</c:v>
                </c:pt>
                <c:pt idx="1029">
                  <c:v>44860</c:v>
                </c:pt>
                <c:pt idx="1030">
                  <c:v>44861</c:v>
                </c:pt>
                <c:pt idx="1031">
                  <c:v>44862</c:v>
                </c:pt>
                <c:pt idx="1032">
                  <c:v>44863</c:v>
                </c:pt>
                <c:pt idx="1033">
                  <c:v>44864</c:v>
                </c:pt>
                <c:pt idx="1034">
                  <c:v>44865</c:v>
                </c:pt>
                <c:pt idx="1035">
                  <c:v>44866</c:v>
                </c:pt>
                <c:pt idx="1036">
                  <c:v>44867</c:v>
                </c:pt>
                <c:pt idx="1037">
                  <c:v>44868</c:v>
                </c:pt>
                <c:pt idx="1038">
                  <c:v>44869</c:v>
                </c:pt>
                <c:pt idx="1039">
                  <c:v>44870</c:v>
                </c:pt>
                <c:pt idx="1040">
                  <c:v>44871</c:v>
                </c:pt>
                <c:pt idx="1041">
                  <c:v>44872</c:v>
                </c:pt>
                <c:pt idx="1042">
                  <c:v>44873</c:v>
                </c:pt>
                <c:pt idx="1043">
                  <c:v>44874</c:v>
                </c:pt>
                <c:pt idx="1044">
                  <c:v>44875</c:v>
                </c:pt>
                <c:pt idx="1045">
                  <c:v>44876</c:v>
                </c:pt>
                <c:pt idx="1046">
                  <c:v>44877</c:v>
                </c:pt>
                <c:pt idx="1047">
                  <c:v>44878</c:v>
                </c:pt>
                <c:pt idx="1048">
                  <c:v>44879</c:v>
                </c:pt>
                <c:pt idx="1049">
                  <c:v>44880</c:v>
                </c:pt>
                <c:pt idx="1050">
                  <c:v>44881</c:v>
                </c:pt>
                <c:pt idx="1051">
                  <c:v>44882</c:v>
                </c:pt>
                <c:pt idx="1052">
                  <c:v>44883</c:v>
                </c:pt>
                <c:pt idx="1053">
                  <c:v>44884</c:v>
                </c:pt>
                <c:pt idx="1054">
                  <c:v>44885</c:v>
                </c:pt>
                <c:pt idx="1055">
                  <c:v>44886</c:v>
                </c:pt>
                <c:pt idx="1056">
                  <c:v>44887</c:v>
                </c:pt>
                <c:pt idx="1057">
                  <c:v>44888</c:v>
                </c:pt>
                <c:pt idx="1058">
                  <c:v>44889</c:v>
                </c:pt>
                <c:pt idx="1059">
                  <c:v>44890</c:v>
                </c:pt>
                <c:pt idx="1060">
                  <c:v>44891</c:v>
                </c:pt>
                <c:pt idx="1061">
                  <c:v>44892</c:v>
                </c:pt>
                <c:pt idx="1062">
                  <c:v>44893</c:v>
                </c:pt>
                <c:pt idx="1063">
                  <c:v>44894</c:v>
                </c:pt>
                <c:pt idx="1064">
                  <c:v>44895</c:v>
                </c:pt>
                <c:pt idx="1065">
                  <c:v>44896</c:v>
                </c:pt>
                <c:pt idx="1066">
                  <c:v>44897</c:v>
                </c:pt>
                <c:pt idx="1067">
                  <c:v>44898</c:v>
                </c:pt>
                <c:pt idx="1068">
                  <c:v>44899</c:v>
                </c:pt>
                <c:pt idx="1069">
                  <c:v>44900</c:v>
                </c:pt>
                <c:pt idx="1070">
                  <c:v>44901</c:v>
                </c:pt>
                <c:pt idx="1071">
                  <c:v>44902</c:v>
                </c:pt>
                <c:pt idx="1072">
                  <c:v>44903</c:v>
                </c:pt>
                <c:pt idx="1073">
                  <c:v>44904</c:v>
                </c:pt>
                <c:pt idx="1074">
                  <c:v>44905</c:v>
                </c:pt>
                <c:pt idx="1075">
                  <c:v>44906</c:v>
                </c:pt>
                <c:pt idx="1076">
                  <c:v>44907</c:v>
                </c:pt>
                <c:pt idx="1077">
                  <c:v>44908</c:v>
                </c:pt>
                <c:pt idx="1078">
                  <c:v>44909</c:v>
                </c:pt>
                <c:pt idx="1079">
                  <c:v>44910</c:v>
                </c:pt>
                <c:pt idx="1080">
                  <c:v>44911</c:v>
                </c:pt>
                <c:pt idx="1081">
                  <c:v>44912</c:v>
                </c:pt>
                <c:pt idx="1082">
                  <c:v>44913</c:v>
                </c:pt>
                <c:pt idx="1083">
                  <c:v>44914</c:v>
                </c:pt>
                <c:pt idx="1084">
                  <c:v>44915</c:v>
                </c:pt>
                <c:pt idx="1085">
                  <c:v>44916</c:v>
                </c:pt>
                <c:pt idx="1086">
                  <c:v>44917</c:v>
                </c:pt>
                <c:pt idx="1087">
                  <c:v>44918</c:v>
                </c:pt>
                <c:pt idx="1088">
                  <c:v>44919</c:v>
                </c:pt>
                <c:pt idx="1089">
                  <c:v>44920</c:v>
                </c:pt>
                <c:pt idx="1090">
                  <c:v>44921</c:v>
                </c:pt>
                <c:pt idx="1091">
                  <c:v>44922</c:v>
                </c:pt>
                <c:pt idx="1092">
                  <c:v>44923</c:v>
                </c:pt>
                <c:pt idx="1093">
                  <c:v>44924</c:v>
                </c:pt>
                <c:pt idx="1094">
                  <c:v>44925</c:v>
                </c:pt>
                <c:pt idx="1095">
                  <c:v>44926</c:v>
                </c:pt>
              </c:numCache>
            </c:numRef>
          </c:xVal>
          <c:yVal>
            <c:numRef>
              <c:f>'All Data sheet'!$Y$10:$Y$1105</c:f>
              <c:numCache>
                <c:formatCode>General</c:formatCode>
                <c:ptCount val="1096"/>
                <c:pt idx="0">
                  <c:v>38460.6</c:v>
                </c:pt>
                <c:pt idx="1">
                  <c:v>40545.39</c:v>
                </c:pt>
                <c:pt idx="2">
                  <c:v>32960.41</c:v>
                </c:pt>
                <c:pt idx="3">
                  <c:v>34310.39</c:v>
                </c:pt>
                <c:pt idx="10">
                  <c:v>149360.3</c:v>
                </c:pt>
                <c:pt idx="11">
                  <c:v>179671.3</c:v>
                </c:pt>
                <c:pt idx="12">
                  <c:v>153477.1</c:v>
                </c:pt>
                <c:pt idx="13">
                  <c:v>149037.8</c:v>
                </c:pt>
                <c:pt idx="14">
                  <c:v>121434.9</c:v>
                </c:pt>
                <c:pt idx="15">
                  <c:v>127589.9</c:v>
                </c:pt>
                <c:pt idx="16">
                  <c:v>187056.5</c:v>
                </c:pt>
                <c:pt idx="17">
                  <c:v>105067.1</c:v>
                </c:pt>
                <c:pt idx="18">
                  <c:v>83490.13</c:v>
                </c:pt>
                <c:pt idx="19">
                  <c:v>44268.25</c:v>
                </c:pt>
                <c:pt idx="20">
                  <c:v>44670.91</c:v>
                </c:pt>
                <c:pt idx="21">
                  <c:v>42411.18</c:v>
                </c:pt>
                <c:pt idx="22">
                  <c:v>58147.87</c:v>
                </c:pt>
                <c:pt idx="23">
                  <c:v>125519.1</c:v>
                </c:pt>
                <c:pt idx="24">
                  <c:v>213357.1</c:v>
                </c:pt>
                <c:pt idx="25">
                  <c:v>206999.8</c:v>
                </c:pt>
                <c:pt idx="26">
                  <c:v>280414</c:v>
                </c:pt>
                <c:pt idx="27">
                  <c:v>263267.1</c:v>
                </c:pt>
                <c:pt idx="28">
                  <c:v>134679.2</c:v>
                </c:pt>
                <c:pt idx="29">
                  <c:v>94393.82</c:v>
                </c:pt>
                <c:pt idx="30">
                  <c:v>97791.04</c:v>
                </c:pt>
                <c:pt idx="31">
                  <c:v>52665.55</c:v>
                </c:pt>
                <c:pt idx="32">
                  <c:v>44932.36</c:v>
                </c:pt>
                <c:pt idx="33">
                  <c:v>88295.79</c:v>
                </c:pt>
                <c:pt idx="34">
                  <c:v>187232.5</c:v>
                </c:pt>
                <c:pt idx="35">
                  <c:v>162929.9</c:v>
                </c:pt>
                <c:pt idx="36">
                  <c:v>132233.7</c:v>
                </c:pt>
                <c:pt idx="37">
                  <c:v>136914.3</c:v>
                </c:pt>
                <c:pt idx="38">
                  <c:v>94666.35</c:v>
                </c:pt>
                <c:pt idx="39">
                  <c:v>110740.4</c:v>
                </c:pt>
                <c:pt idx="40">
                  <c:v>48275.21</c:v>
                </c:pt>
                <c:pt idx="41">
                  <c:v>34967.89</c:v>
                </c:pt>
                <c:pt idx="42">
                  <c:v>32727.3</c:v>
                </c:pt>
                <c:pt idx="43">
                  <c:v>77634.95</c:v>
                </c:pt>
                <c:pt idx="44">
                  <c:v>122231.3</c:v>
                </c:pt>
                <c:pt idx="45">
                  <c:v>89853.03</c:v>
                </c:pt>
                <c:pt idx="46">
                  <c:v>103206.8</c:v>
                </c:pt>
                <c:pt idx="47">
                  <c:v>86153.38</c:v>
                </c:pt>
                <c:pt idx="48">
                  <c:v>36026.07</c:v>
                </c:pt>
                <c:pt idx="49">
                  <c:v>31435.21</c:v>
                </c:pt>
                <c:pt idx="50">
                  <c:v>44926.48</c:v>
                </c:pt>
                <c:pt idx="51">
                  <c:v>42390.25</c:v>
                </c:pt>
                <c:pt idx="52">
                  <c:v>36036.22</c:v>
                </c:pt>
                <c:pt idx="53">
                  <c:v>29549.18</c:v>
                </c:pt>
                <c:pt idx="54">
                  <c:v>34442.61</c:v>
                </c:pt>
                <c:pt idx="55">
                  <c:v>103364.3</c:v>
                </c:pt>
                <c:pt idx="56">
                  <c:v>80517.94</c:v>
                </c:pt>
                <c:pt idx="57">
                  <c:v>77131.48</c:v>
                </c:pt>
                <c:pt idx="58">
                  <c:v>89427.68</c:v>
                </c:pt>
                <c:pt idx="59">
                  <c:v>114953.5</c:v>
                </c:pt>
                <c:pt idx="60">
                  <c:v>205663.8</c:v>
                </c:pt>
                <c:pt idx="61">
                  <c:v>158045.3</c:v>
                </c:pt>
                <c:pt idx="62">
                  <c:v>226224</c:v>
                </c:pt>
                <c:pt idx="63">
                  <c:v>227790.5</c:v>
                </c:pt>
                <c:pt idx="64">
                  <c:v>170240.2</c:v>
                </c:pt>
                <c:pt idx="65">
                  <c:v>129300.9</c:v>
                </c:pt>
                <c:pt idx="66">
                  <c:v>123054.6</c:v>
                </c:pt>
                <c:pt idx="67">
                  <c:v>103267.8</c:v>
                </c:pt>
                <c:pt idx="68">
                  <c:v>136872.8</c:v>
                </c:pt>
                <c:pt idx="69">
                  <c:v>139973.5</c:v>
                </c:pt>
                <c:pt idx="70">
                  <c:v>147709.5</c:v>
                </c:pt>
                <c:pt idx="71">
                  <c:v>125475.3</c:v>
                </c:pt>
                <c:pt idx="72">
                  <c:v>138450.5</c:v>
                </c:pt>
                <c:pt idx="73">
                  <c:v>81534.04</c:v>
                </c:pt>
                <c:pt idx="74">
                  <c:v>66559.61</c:v>
                </c:pt>
                <c:pt idx="75">
                  <c:v>53635.75</c:v>
                </c:pt>
                <c:pt idx="76">
                  <c:v>106750.8</c:v>
                </c:pt>
                <c:pt idx="77">
                  <c:v>194173.3</c:v>
                </c:pt>
                <c:pt idx="78">
                  <c:v>148761.8</c:v>
                </c:pt>
                <c:pt idx="79">
                  <c:v>218354.7</c:v>
                </c:pt>
                <c:pt idx="80">
                  <c:v>181286.2</c:v>
                </c:pt>
                <c:pt idx="81">
                  <c:v>228007</c:v>
                </c:pt>
                <c:pt idx="82">
                  <c:v>217143.2</c:v>
                </c:pt>
                <c:pt idx="83">
                  <c:v>106776.5</c:v>
                </c:pt>
                <c:pt idx="84">
                  <c:v>61708.85</c:v>
                </c:pt>
                <c:pt idx="85">
                  <c:v>101302.4</c:v>
                </c:pt>
                <c:pt idx="86">
                  <c:v>161937.5</c:v>
                </c:pt>
                <c:pt idx="87">
                  <c:v>133852.3</c:v>
                </c:pt>
                <c:pt idx="88">
                  <c:v>162511.8</c:v>
                </c:pt>
                <c:pt idx="89">
                  <c:v>186650</c:v>
                </c:pt>
                <c:pt idx="90">
                  <c:v>125266</c:v>
                </c:pt>
                <c:pt idx="91">
                  <c:v>107955.1</c:v>
                </c:pt>
                <c:pt idx="92">
                  <c:v>88630.04</c:v>
                </c:pt>
                <c:pt idx="93">
                  <c:v>53334.11</c:v>
                </c:pt>
                <c:pt idx="94">
                  <c:v>55884.5</c:v>
                </c:pt>
                <c:pt idx="95">
                  <c:v>68595.59</c:v>
                </c:pt>
                <c:pt idx="96">
                  <c:v>49856.73</c:v>
                </c:pt>
                <c:pt idx="97">
                  <c:v>135430.9</c:v>
                </c:pt>
                <c:pt idx="98">
                  <c:v>108911.8</c:v>
                </c:pt>
                <c:pt idx="99">
                  <c:v>92993.65</c:v>
                </c:pt>
                <c:pt idx="100">
                  <c:v>129580.9</c:v>
                </c:pt>
                <c:pt idx="101">
                  <c:v>128787.9</c:v>
                </c:pt>
                <c:pt idx="102">
                  <c:v>138044.7</c:v>
                </c:pt>
                <c:pt idx="103">
                  <c:v>204095</c:v>
                </c:pt>
                <c:pt idx="104">
                  <c:v>110335.9</c:v>
                </c:pt>
                <c:pt idx="105">
                  <c:v>139030.7</c:v>
                </c:pt>
                <c:pt idx="106">
                  <c:v>124396.3</c:v>
                </c:pt>
                <c:pt idx="107">
                  <c:v>134497.1</c:v>
                </c:pt>
                <c:pt idx="108">
                  <c:v>119436.5</c:v>
                </c:pt>
                <c:pt idx="109">
                  <c:v>125212.6</c:v>
                </c:pt>
                <c:pt idx="110">
                  <c:v>96555.82</c:v>
                </c:pt>
                <c:pt idx="111">
                  <c:v>67884.22</c:v>
                </c:pt>
                <c:pt idx="112">
                  <c:v>75802.47</c:v>
                </c:pt>
                <c:pt idx="113">
                  <c:v>52839.28</c:v>
                </c:pt>
                <c:pt idx="114">
                  <c:v>41879.57</c:v>
                </c:pt>
                <c:pt idx="115">
                  <c:v>45671.94</c:v>
                </c:pt>
                <c:pt idx="116">
                  <c:v>42427.55</c:v>
                </c:pt>
                <c:pt idx="117">
                  <c:v>47176.67</c:v>
                </c:pt>
                <c:pt idx="118">
                  <c:v>52652.83</c:v>
                </c:pt>
                <c:pt idx="119">
                  <c:v>45071.5</c:v>
                </c:pt>
                <c:pt idx="120">
                  <c:v>53188.4</c:v>
                </c:pt>
                <c:pt idx="121">
                  <c:v>48581.61</c:v>
                </c:pt>
                <c:pt idx="122">
                  <c:v>40299.39</c:v>
                </c:pt>
                <c:pt idx="123">
                  <c:v>53598.95</c:v>
                </c:pt>
                <c:pt idx="124">
                  <c:v>87335.27</c:v>
                </c:pt>
                <c:pt idx="125">
                  <c:v>87422.3</c:v>
                </c:pt>
                <c:pt idx="126">
                  <c:v>60427.94</c:v>
                </c:pt>
                <c:pt idx="127">
                  <c:v>94038.94</c:v>
                </c:pt>
                <c:pt idx="128">
                  <c:v>88201.41</c:v>
                </c:pt>
                <c:pt idx="129">
                  <c:v>95964.92</c:v>
                </c:pt>
                <c:pt idx="130">
                  <c:v>54892.25</c:v>
                </c:pt>
                <c:pt idx="131">
                  <c:v>40930.36</c:v>
                </c:pt>
                <c:pt idx="132">
                  <c:v>59460.01</c:v>
                </c:pt>
                <c:pt idx="133">
                  <c:v>33804.79</c:v>
                </c:pt>
                <c:pt idx="134">
                  <c:v>51144.25</c:v>
                </c:pt>
                <c:pt idx="135">
                  <c:v>82636.66</c:v>
                </c:pt>
                <c:pt idx="136">
                  <c:v>56823.49</c:v>
                </c:pt>
                <c:pt idx="137">
                  <c:v>31915.94</c:v>
                </c:pt>
                <c:pt idx="138">
                  <c:v>37082.66</c:v>
                </c:pt>
                <c:pt idx="139">
                  <c:v>69261.56</c:v>
                </c:pt>
                <c:pt idx="140">
                  <c:v>82207.28</c:v>
                </c:pt>
                <c:pt idx="141">
                  <c:v>40176.05</c:v>
                </c:pt>
                <c:pt idx="142">
                  <c:v>44924.02</c:v>
                </c:pt>
                <c:pt idx="143">
                  <c:v>49799.17</c:v>
                </c:pt>
                <c:pt idx="144">
                  <c:v>70100.11</c:v>
                </c:pt>
                <c:pt idx="145">
                  <c:v>82457.04</c:v>
                </c:pt>
                <c:pt idx="146">
                  <c:v>66692.73</c:v>
                </c:pt>
                <c:pt idx="147">
                  <c:v>57317.96</c:v>
                </c:pt>
                <c:pt idx="148">
                  <c:v>84612.59</c:v>
                </c:pt>
                <c:pt idx="149">
                  <c:v>59392.6</c:v>
                </c:pt>
                <c:pt idx="150">
                  <c:v>72892.35</c:v>
                </c:pt>
                <c:pt idx="151">
                  <c:v>72169.52</c:v>
                </c:pt>
                <c:pt idx="152">
                  <c:v>85768.54</c:v>
                </c:pt>
                <c:pt idx="153">
                  <c:v>95379.01</c:v>
                </c:pt>
                <c:pt idx="154">
                  <c:v>94905.61</c:v>
                </c:pt>
                <c:pt idx="155">
                  <c:v>67788.83</c:v>
                </c:pt>
                <c:pt idx="156">
                  <c:v>38525.63</c:v>
                </c:pt>
                <c:pt idx="157">
                  <c:v>67948.95</c:v>
                </c:pt>
                <c:pt idx="158">
                  <c:v>63921.6</c:v>
                </c:pt>
                <c:pt idx="159">
                  <c:v>137440.9</c:v>
                </c:pt>
                <c:pt idx="160">
                  <c:v>147575.2</c:v>
                </c:pt>
                <c:pt idx="161">
                  <c:v>163243.3</c:v>
                </c:pt>
                <c:pt idx="162">
                  <c:v>152696.3</c:v>
                </c:pt>
                <c:pt idx="163">
                  <c:v>94524.48</c:v>
                </c:pt>
                <c:pt idx="164">
                  <c:v>28796.57</c:v>
                </c:pt>
                <c:pt idx="165">
                  <c:v>51356.56</c:v>
                </c:pt>
                <c:pt idx="166">
                  <c:v>112546.8</c:v>
                </c:pt>
                <c:pt idx="167">
                  <c:v>78866.34</c:v>
                </c:pt>
                <c:pt idx="168">
                  <c:v>66663.04</c:v>
                </c:pt>
                <c:pt idx="169">
                  <c:v>61168.91</c:v>
                </c:pt>
                <c:pt idx="170">
                  <c:v>67544.44</c:v>
                </c:pt>
                <c:pt idx="171">
                  <c:v>49111.46</c:v>
                </c:pt>
                <c:pt idx="172">
                  <c:v>36924.34</c:v>
                </c:pt>
                <c:pt idx="173">
                  <c:v>54390.89</c:v>
                </c:pt>
                <c:pt idx="174">
                  <c:v>54213.62</c:v>
                </c:pt>
                <c:pt idx="175">
                  <c:v>58107.52</c:v>
                </c:pt>
                <c:pt idx="176">
                  <c:v>53964.3</c:v>
                </c:pt>
                <c:pt idx="177">
                  <c:v>42771.03</c:v>
                </c:pt>
                <c:pt idx="178">
                  <c:v>73900.9</c:v>
                </c:pt>
                <c:pt idx="179">
                  <c:v>100571.4</c:v>
                </c:pt>
                <c:pt idx="180">
                  <c:v>82792.19</c:v>
                </c:pt>
                <c:pt idx="181">
                  <c:v>97584.57</c:v>
                </c:pt>
                <c:pt idx="182">
                  <c:v>145083.5</c:v>
                </c:pt>
                <c:pt idx="183">
                  <c:v>94031.57</c:v>
                </c:pt>
                <c:pt idx="184">
                  <c:v>118179.7</c:v>
                </c:pt>
                <c:pt idx="185">
                  <c:v>141218.1</c:v>
                </c:pt>
                <c:pt idx="186">
                  <c:v>142456.7</c:v>
                </c:pt>
                <c:pt idx="187">
                  <c:v>64144.75</c:v>
                </c:pt>
                <c:pt idx="188">
                  <c:v>59068.25</c:v>
                </c:pt>
                <c:pt idx="189">
                  <c:v>32758.18</c:v>
                </c:pt>
                <c:pt idx="190">
                  <c:v>25355.25</c:v>
                </c:pt>
                <c:pt idx="191">
                  <c:v>64945.62</c:v>
                </c:pt>
                <c:pt idx="192">
                  <c:v>65344.86</c:v>
                </c:pt>
                <c:pt idx="193">
                  <c:v>35453.79</c:v>
                </c:pt>
                <c:pt idx="194">
                  <c:v>40595.88</c:v>
                </c:pt>
                <c:pt idx="195">
                  <c:v>56846.96</c:v>
                </c:pt>
                <c:pt idx="196">
                  <c:v>74758.54</c:v>
                </c:pt>
                <c:pt idx="197">
                  <c:v>62790.68</c:v>
                </c:pt>
                <c:pt idx="198">
                  <c:v>45006.31</c:v>
                </c:pt>
                <c:pt idx="199">
                  <c:v>47363.44</c:v>
                </c:pt>
                <c:pt idx="200">
                  <c:v>58446.76</c:v>
                </c:pt>
                <c:pt idx="201">
                  <c:v>80102.82</c:v>
                </c:pt>
                <c:pt idx="202">
                  <c:v>47926.57</c:v>
                </c:pt>
                <c:pt idx="203">
                  <c:v>51647.95</c:v>
                </c:pt>
                <c:pt idx="204">
                  <c:v>43331.48</c:v>
                </c:pt>
                <c:pt idx="205">
                  <c:v>53635.97</c:v>
                </c:pt>
                <c:pt idx="206">
                  <c:v>50215.61</c:v>
                </c:pt>
                <c:pt idx="207">
                  <c:v>71112.19</c:v>
                </c:pt>
                <c:pt idx="208">
                  <c:v>62083.79</c:v>
                </c:pt>
                <c:pt idx="209">
                  <c:v>54698.29</c:v>
                </c:pt>
                <c:pt idx="210">
                  <c:v>59034.43</c:v>
                </c:pt>
                <c:pt idx="211">
                  <c:v>63418.36</c:v>
                </c:pt>
                <c:pt idx="212">
                  <c:v>28284.3</c:v>
                </c:pt>
                <c:pt idx="213">
                  <c:v>37864.71</c:v>
                </c:pt>
                <c:pt idx="214">
                  <c:v>56455.95</c:v>
                </c:pt>
                <c:pt idx="215">
                  <c:v>70283.9</c:v>
                </c:pt>
                <c:pt idx="216">
                  <c:v>86907.62</c:v>
                </c:pt>
                <c:pt idx="217">
                  <c:v>102954.3</c:v>
                </c:pt>
                <c:pt idx="218">
                  <c:v>117486.5</c:v>
                </c:pt>
                <c:pt idx="219">
                  <c:v>142986</c:v>
                </c:pt>
                <c:pt idx="220">
                  <c:v>101107.5</c:v>
                </c:pt>
                <c:pt idx="221">
                  <c:v>89528.51</c:v>
                </c:pt>
                <c:pt idx="222">
                  <c:v>109034.6</c:v>
                </c:pt>
                <c:pt idx="223">
                  <c:v>143885.9</c:v>
                </c:pt>
                <c:pt idx="224">
                  <c:v>63167.26</c:v>
                </c:pt>
                <c:pt idx="225">
                  <c:v>94309</c:v>
                </c:pt>
                <c:pt idx="226">
                  <c:v>72112.34</c:v>
                </c:pt>
                <c:pt idx="227">
                  <c:v>101911.6</c:v>
                </c:pt>
                <c:pt idx="228">
                  <c:v>122409.4</c:v>
                </c:pt>
                <c:pt idx="229">
                  <c:v>71879.23</c:v>
                </c:pt>
                <c:pt idx="230">
                  <c:v>99043.23</c:v>
                </c:pt>
                <c:pt idx="231">
                  <c:v>82020.94</c:v>
                </c:pt>
                <c:pt idx="232">
                  <c:v>69950.15</c:v>
                </c:pt>
                <c:pt idx="233">
                  <c:v>78142.23</c:v>
                </c:pt>
                <c:pt idx="234">
                  <c:v>57790.65</c:v>
                </c:pt>
                <c:pt idx="235">
                  <c:v>61543.04</c:v>
                </c:pt>
                <c:pt idx="236">
                  <c:v>53898.19</c:v>
                </c:pt>
                <c:pt idx="237">
                  <c:v>59617</c:v>
                </c:pt>
                <c:pt idx="238">
                  <c:v>103111.1</c:v>
                </c:pt>
                <c:pt idx="239">
                  <c:v>141708.8</c:v>
                </c:pt>
                <c:pt idx="240">
                  <c:v>107490.5</c:v>
                </c:pt>
                <c:pt idx="241">
                  <c:v>127169.7</c:v>
                </c:pt>
                <c:pt idx="242">
                  <c:v>115954.8</c:v>
                </c:pt>
                <c:pt idx="243">
                  <c:v>90760.96</c:v>
                </c:pt>
                <c:pt idx="244">
                  <c:v>102335.6</c:v>
                </c:pt>
                <c:pt idx="245">
                  <c:v>87138.09</c:v>
                </c:pt>
                <c:pt idx="246">
                  <c:v>86940.97</c:v>
                </c:pt>
                <c:pt idx="247">
                  <c:v>60583.77</c:v>
                </c:pt>
                <c:pt idx="248">
                  <c:v>60508.14</c:v>
                </c:pt>
                <c:pt idx="249">
                  <c:v>43423.71</c:v>
                </c:pt>
                <c:pt idx="250">
                  <c:v>73121.69</c:v>
                </c:pt>
                <c:pt idx="251">
                  <c:v>98740</c:v>
                </c:pt>
                <c:pt idx="252">
                  <c:v>33043.74</c:v>
                </c:pt>
                <c:pt idx="253">
                  <c:v>63216.81</c:v>
                </c:pt>
                <c:pt idx="254">
                  <c:v>41539</c:v>
                </c:pt>
                <c:pt idx="255">
                  <c:v>34645.75</c:v>
                </c:pt>
                <c:pt idx="256">
                  <c:v>23276.21</c:v>
                </c:pt>
                <c:pt idx="257">
                  <c:v>62739.06</c:v>
                </c:pt>
                <c:pt idx="261">
                  <c:v>46112.75</c:v>
                </c:pt>
                <c:pt idx="262">
                  <c:v>55748.4</c:v>
                </c:pt>
                <c:pt idx="263">
                  <c:v>85817.63</c:v>
                </c:pt>
                <c:pt idx="264">
                  <c:v>54288.76</c:v>
                </c:pt>
                <c:pt idx="265">
                  <c:v>59714.25</c:v>
                </c:pt>
                <c:pt idx="266">
                  <c:v>43199.45</c:v>
                </c:pt>
                <c:pt idx="267">
                  <c:v>42417.84</c:v>
                </c:pt>
                <c:pt idx="268">
                  <c:v>83606.06</c:v>
                </c:pt>
                <c:pt idx="269">
                  <c:v>39608.59</c:v>
                </c:pt>
                <c:pt idx="270">
                  <c:v>30863.13</c:v>
                </c:pt>
                <c:pt idx="271">
                  <c:v>48720.79</c:v>
                </c:pt>
                <c:pt idx="272">
                  <c:v>74976.13</c:v>
                </c:pt>
                <c:pt idx="273">
                  <c:v>82104.73</c:v>
                </c:pt>
                <c:pt idx="274">
                  <c:v>22137.35</c:v>
                </c:pt>
                <c:pt idx="275">
                  <c:v>9376.576</c:v>
                </c:pt>
                <c:pt idx="276">
                  <c:v>24121.25</c:v>
                </c:pt>
                <c:pt idx="277">
                  <c:v>55881.14</c:v>
                </c:pt>
                <c:pt idx="278">
                  <c:v>40606.29</c:v>
                </c:pt>
                <c:pt idx="279">
                  <c:v>55183.76</c:v>
                </c:pt>
                <c:pt idx="280">
                  <c:v>17164.32</c:v>
                </c:pt>
                <c:pt idx="281">
                  <c:v>6400.843</c:v>
                </c:pt>
                <c:pt idx="282">
                  <c:v>13754.62</c:v>
                </c:pt>
                <c:pt idx="283">
                  <c:v>33002.79</c:v>
                </c:pt>
                <c:pt idx="284">
                  <c:v>37691.8</c:v>
                </c:pt>
                <c:pt idx="285">
                  <c:v>45497.8</c:v>
                </c:pt>
                <c:pt idx="286">
                  <c:v>38998.68</c:v>
                </c:pt>
                <c:pt idx="287">
                  <c:v>36159.09</c:v>
                </c:pt>
                <c:pt idx="288">
                  <c:v>51101.12</c:v>
                </c:pt>
                <c:pt idx="289">
                  <c:v>54308.25</c:v>
                </c:pt>
                <c:pt idx="290">
                  <c:v>72263.05</c:v>
                </c:pt>
                <c:pt idx="291">
                  <c:v>49699.73</c:v>
                </c:pt>
                <c:pt idx="292">
                  <c:v>86669.78</c:v>
                </c:pt>
                <c:pt idx="293">
                  <c:v>124982.2</c:v>
                </c:pt>
                <c:pt idx="294">
                  <c:v>64000.51</c:v>
                </c:pt>
                <c:pt idx="295">
                  <c:v>28674.98</c:v>
                </c:pt>
                <c:pt idx="296">
                  <c:v>30108.73</c:v>
                </c:pt>
                <c:pt idx="297">
                  <c:v>49145.23</c:v>
                </c:pt>
                <c:pt idx="298">
                  <c:v>37653.01</c:v>
                </c:pt>
                <c:pt idx="299">
                  <c:v>37726.65</c:v>
                </c:pt>
                <c:pt idx="300">
                  <c:v>40365.13</c:v>
                </c:pt>
                <c:pt idx="301">
                  <c:v>51502.86</c:v>
                </c:pt>
                <c:pt idx="302">
                  <c:v>101650.9</c:v>
                </c:pt>
                <c:pt idx="303">
                  <c:v>139767.2</c:v>
                </c:pt>
                <c:pt idx="304">
                  <c:v>77650.37</c:v>
                </c:pt>
                <c:pt idx="305">
                  <c:v>61328.14</c:v>
                </c:pt>
                <c:pt idx="306">
                  <c:v>49788.67</c:v>
                </c:pt>
                <c:pt idx="310">
                  <c:v>70270.38</c:v>
                </c:pt>
                <c:pt idx="311">
                  <c:v>58843.18</c:v>
                </c:pt>
                <c:pt idx="312">
                  <c:v>48412.64</c:v>
                </c:pt>
                <c:pt idx="313">
                  <c:v>52861.64</c:v>
                </c:pt>
                <c:pt idx="314">
                  <c:v>62599.14</c:v>
                </c:pt>
                <c:pt idx="315">
                  <c:v>66874.49</c:v>
                </c:pt>
                <c:pt idx="316">
                  <c:v>62536.55</c:v>
                </c:pt>
                <c:pt idx="317">
                  <c:v>65342.08</c:v>
                </c:pt>
                <c:pt idx="318">
                  <c:v>49694.02</c:v>
                </c:pt>
                <c:pt idx="319">
                  <c:v>39449.92</c:v>
                </c:pt>
                <c:pt idx="320">
                  <c:v>40890.26</c:v>
                </c:pt>
                <c:pt idx="321">
                  <c:v>27974.65</c:v>
                </c:pt>
                <c:pt idx="322">
                  <c:v>27072.17</c:v>
                </c:pt>
                <c:pt idx="323">
                  <c:v>30148.79</c:v>
                </c:pt>
                <c:pt idx="324">
                  <c:v>39699.22</c:v>
                </c:pt>
                <c:pt idx="325">
                  <c:v>40593.78</c:v>
                </c:pt>
                <c:pt idx="326">
                  <c:v>31726.93</c:v>
                </c:pt>
                <c:pt idx="327">
                  <c:v>21782.13</c:v>
                </c:pt>
                <c:pt idx="328">
                  <c:v>23877.37</c:v>
                </c:pt>
                <c:pt idx="329">
                  <c:v>26612</c:v>
                </c:pt>
                <c:pt idx="330">
                  <c:v>32533.99</c:v>
                </c:pt>
                <c:pt idx="331">
                  <c:v>24130.26</c:v>
                </c:pt>
                <c:pt idx="332">
                  <c:v>22269.69</c:v>
                </c:pt>
                <c:pt idx="333">
                  <c:v>56354.41</c:v>
                </c:pt>
                <c:pt idx="334">
                  <c:v>73933.53</c:v>
                </c:pt>
                <c:pt idx="335">
                  <c:v>38601.95</c:v>
                </c:pt>
                <c:pt idx="336">
                  <c:v>34696.87</c:v>
                </c:pt>
                <c:pt idx="337">
                  <c:v>51526.17</c:v>
                </c:pt>
                <c:pt idx="338">
                  <c:v>33322.22</c:v>
                </c:pt>
                <c:pt idx="339">
                  <c:v>38537.73</c:v>
                </c:pt>
                <c:pt idx="340">
                  <c:v>53362.5</c:v>
                </c:pt>
                <c:pt idx="341">
                  <c:v>76340.79</c:v>
                </c:pt>
                <c:pt idx="342">
                  <c:v>106896.2</c:v>
                </c:pt>
                <c:pt idx="343">
                  <c:v>76430.76</c:v>
                </c:pt>
                <c:pt idx="344">
                  <c:v>44538.59</c:v>
                </c:pt>
                <c:pt idx="345">
                  <c:v>47505.46</c:v>
                </c:pt>
                <c:pt idx="346">
                  <c:v>58516.66</c:v>
                </c:pt>
                <c:pt idx="347">
                  <c:v>38391.93</c:v>
                </c:pt>
                <c:pt idx="348">
                  <c:v>46782.91</c:v>
                </c:pt>
                <c:pt idx="349">
                  <c:v>30372.81</c:v>
                </c:pt>
                <c:pt idx="350">
                  <c:v>28729.79</c:v>
                </c:pt>
                <c:pt idx="351">
                  <c:v>28848.49</c:v>
                </c:pt>
                <c:pt idx="352">
                  <c:v>30185.71</c:v>
                </c:pt>
                <c:pt idx="353">
                  <c:v>21142.01</c:v>
                </c:pt>
                <c:pt idx="354">
                  <c:v>36459.54</c:v>
                </c:pt>
                <c:pt idx="355">
                  <c:v>39099.65</c:v>
                </c:pt>
                <c:pt idx="356">
                  <c:v>52129.98</c:v>
                </c:pt>
                <c:pt idx="357">
                  <c:v>90681.84</c:v>
                </c:pt>
                <c:pt idx="358">
                  <c:v>108659.3</c:v>
                </c:pt>
                <c:pt idx="359">
                  <c:v>90068.6</c:v>
                </c:pt>
                <c:pt idx="360">
                  <c:v>58278.38</c:v>
                </c:pt>
                <c:pt idx="361">
                  <c:v>48191.77</c:v>
                </c:pt>
                <c:pt idx="362">
                  <c:v>63681.91</c:v>
                </c:pt>
                <c:pt idx="363">
                  <c:v>91575.92</c:v>
                </c:pt>
                <c:pt idx="364">
                  <c:v>82055</c:v>
                </c:pt>
                <c:pt idx="365">
                  <c:v>56883.02</c:v>
                </c:pt>
                <c:pt idx="366">
                  <c:v>32425.74</c:v>
                </c:pt>
                <c:pt idx="367">
                  <c:v>33019.09</c:v>
                </c:pt>
                <c:pt idx="368">
                  <c:v>19761.22</c:v>
                </c:pt>
                <c:pt idx="369">
                  <c:v>23186.44</c:v>
                </c:pt>
                <c:pt idx="370">
                  <c:v>21430.82</c:v>
                </c:pt>
                <c:pt idx="371">
                  <c:v>18582.27</c:v>
                </c:pt>
                <c:pt idx="372">
                  <c:v>23588.97</c:v>
                </c:pt>
                <c:pt idx="373">
                  <c:v>17090.06</c:v>
                </c:pt>
                <c:pt idx="374">
                  <c:v>14569.2</c:v>
                </c:pt>
                <c:pt idx="375">
                  <c:v>18943.9</c:v>
                </c:pt>
                <c:pt idx="376">
                  <c:v>22781.41</c:v>
                </c:pt>
                <c:pt idx="377">
                  <c:v>22404.66</c:v>
                </c:pt>
                <c:pt idx="378">
                  <c:v>29860.56</c:v>
                </c:pt>
                <c:pt idx="379">
                  <c:v>117840.7</c:v>
                </c:pt>
                <c:pt idx="380">
                  <c:v>59821.17</c:v>
                </c:pt>
                <c:pt idx="381">
                  <c:v>69606.67</c:v>
                </c:pt>
                <c:pt idx="382">
                  <c:v>112419</c:v>
                </c:pt>
                <c:pt idx="383">
                  <c:v>40804.61</c:v>
                </c:pt>
                <c:pt idx="384">
                  <c:v>94272.48</c:v>
                </c:pt>
                <c:pt idx="385">
                  <c:v>86154.67</c:v>
                </c:pt>
                <c:pt idx="386">
                  <c:v>110984.8</c:v>
                </c:pt>
                <c:pt idx="387">
                  <c:v>108531.4</c:v>
                </c:pt>
                <c:pt idx="388">
                  <c:v>64856.25</c:v>
                </c:pt>
                <c:pt idx="389">
                  <c:v>91535.87</c:v>
                </c:pt>
                <c:pt idx="390">
                  <c:v>47850.63</c:v>
                </c:pt>
                <c:pt idx="391">
                  <c:v>48971.12</c:v>
                </c:pt>
                <c:pt idx="392">
                  <c:v>107414.4</c:v>
                </c:pt>
                <c:pt idx="393">
                  <c:v>40075.73</c:v>
                </c:pt>
                <c:pt idx="394">
                  <c:v>37902.77</c:v>
                </c:pt>
                <c:pt idx="395">
                  <c:v>47307.92</c:v>
                </c:pt>
                <c:pt idx="396">
                  <c:v>69406.76</c:v>
                </c:pt>
                <c:pt idx="397">
                  <c:v>38899.11</c:v>
                </c:pt>
                <c:pt idx="398">
                  <c:v>43477.28</c:v>
                </c:pt>
                <c:pt idx="399">
                  <c:v>104175.3</c:v>
                </c:pt>
                <c:pt idx="400">
                  <c:v>86251.82</c:v>
                </c:pt>
                <c:pt idx="401">
                  <c:v>60416.94</c:v>
                </c:pt>
                <c:pt idx="402">
                  <c:v>81306.3</c:v>
                </c:pt>
                <c:pt idx="403">
                  <c:v>111789.6</c:v>
                </c:pt>
                <c:pt idx="404">
                  <c:v>100178.7</c:v>
                </c:pt>
                <c:pt idx="405">
                  <c:v>128640.6</c:v>
                </c:pt>
                <c:pt idx="406">
                  <c:v>165743.4</c:v>
                </c:pt>
                <c:pt idx="407">
                  <c:v>101379.9</c:v>
                </c:pt>
                <c:pt idx="408">
                  <c:v>83068.51</c:v>
                </c:pt>
                <c:pt idx="409">
                  <c:v>68676.03</c:v>
                </c:pt>
                <c:pt idx="410">
                  <c:v>111956.8</c:v>
                </c:pt>
                <c:pt idx="411">
                  <c:v>145944.5</c:v>
                </c:pt>
                <c:pt idx="412">
                  <c:v>162181.1</c:v>
                </c:pt>
                <c:pt idx="413">
                  <c:v>197250.8</c:v>
                </c:pt>
                <c:pt idx="414">
                  <c:v>124532.6</c:v>
                </c:pt>
                <c:pt idx="415">
                  <c:v>95082.35</c:v>
                </c:pt>
                <c:pt idx="416">
                  <c:v>76917.43</c:v>
                </c:pt>
                <c:pt idx="417">
                  <c:v>122310.3</c:v>
                </c:pt>
                <c:pt idx="418">
                  <c:v>103141.6</c:v>
                </c:pt>
                <c:pt idx="419">
                  <c:v>197412.4</c:v>
                </c:pt>
                <c:pt idx="420">
                  <c:v>196839.3</c:v>
                </c:pt>
                <c:pt idx="421">
                  <c:v>182225.2</c:v>
                </c:pt>
                <c:pt idx="422">
                  <c:v>193055.3</c:v>
                </c:pt>
                <c:pt idx="423">
                  <c:v>173502.2</c:v>
                </c:pt>
                <c:pt idx="424">
                  <c:v>275580.2</c:v>
                </c:pt>
                <c:pt idx="425">
                  <c:v>240741.8</c:v>
                </c:pt>
                <c:pt idx="426">
                  <c:v>206253.7</c:v>
                </c:pt>
                <c:pt idx="427">
                  <c:v>138194.2</c:v>
                </c:pt>
                <c:pt idx="428">
                  <c:v>104517.8</c:v>
                </c:pt>
                <c:pt idx="429">
                  <c:v>98791</c:v>
                </c:pt>
                <c:pt idx="430">
                  <c:v>124528.2</c:v>
                </c:pt>
                <c:pt idx="431">
                  <c:v>128580.8</c:v>
                </c:pt>
                <c:pt idx="432">
                  <c:v>119433.2</c:v>
                </c:pt>
                <c:pt idx="433">
                  <c:v>110420.1</c:v>
                </c:pt>
                <c:pt idx="434">
                  <c:v>97314.67</c:v>
                </c:pt>
                <c:pt idx="435">
                  <c:v>112633.7</c:v>
                </c:pt>
                <c:pt idx="436">
                  <c:v>83600.91</c:v>
                </c:pt>
                <c:pt idx="437">
                  <c:v>120359.6</c:v>
                </c:pt>
                <c:pt idx="438">
                  <c:v>157500.5</c:v>
                </c:pt>
                <c:pt idx="439">
                  <c:v>146945</c:v>
                </c:pt>
                <c:pt idx="440">
                  <c:v>124348.2</c:v>
                </c:pt>
                <c:pt idx="441">
                  <c:v>146658.9</c:v>
                </c:pt>
                <c:pt idx="442">
                  <c:v>167425.5</c:v>
                </c:pt>
                <c:pt idx="443">
                  <c:v>158467.2</c:v>
                </c:pt>
                <c:pt idx="444">
                  <c:v>165354.2</c:v>
                </c:pt>
                <c:pt idx="445">
                  <c:v>152529</c:v>
                </c:pt>
                <c:pt idx="446">
                  <c:v>128035</c:v>
                </c:pt>
                <c:pt idx="447">
                  <c:v>84884.88</c:v>
                </c:pt>
                <c:pt idx="448">
                  <c:v>28834.31</c:v>
                </c:pt>
                <c:pt idx="449">
                  <c:v>36255.73</c:v>
                </c:pt>
                <c:pt idx="450">
                  <c:v>36183.18</c:v>
                </c:pt>
                <c:pt idx="451">
                  <c:v>37877.67</c:v>
                </c:pt>
                <c:pt idx="452">
                  <c:v>79038.94</c:v>
                </c:pt>
                <c:pt idx="453">
                  <c:v>75738.92</c:v>
                </c:pt>
                <c:pt idx="454">
                  <c:v>54874.82</c:v>
                </c:pt>
                <c:pt idx="455">
                  <c:v>48927.71</c:v>
                </c:pt>
                <c:pt idx="456">
                  <c:v>87255.9</c:v>
                </c:pt>
                <c:pt idx="457">
                  <c:v>80518.02</c:v>
                </c:pt>
                <c:pt idx="458">
                  <c:v>43783.51</c:v>
                </c:pt>
                <c:pt idx="459">
                  <c:v>85086.11</c:v>
                </c:pt>
                <c:pt idx="460">
                  <c:v>148878.7</c:v>
                </c:pt>
                <c:pt idx="461">
                  <c:v>114305.6</c:v>
                </c:pt>
                <c:pt idx="462">
                  <c:v>83402.92</c:v>
                </c:pt>
                <c:pt idx="463">
                  <c:v>126244.7</c:v>
                </c:pt>
                <c:pt idx="464">
                  <c:v>140613.1</c:v>
                </c:pt>
                <c:pt idx="466">
                  <c:v>94737.93</c:v>
                </c:pt>
                <c:pt idx="467">
                  <c:v>90760.24</c:v>
                </c:pt>
                <c:pt idx="468">
                  <c:v>94992.88</c:v>
                </c:pt>
                <c:pt idx="469">
                  <c:v>80535.29</c:v>
                </c:pt>
                <c:pt idx="470">
                  <c:v>102202.4</c:v>
                </c:pt>
                <c:pt idx="471">
                  <c:v>93815.15</c:v>
                </c:pt>
                <c:pt idx="472">
                  <c:v>97206.34</c:v>
                </c:pt>
                <c:pt idx="473">
                  <c:v>113783.7</c:v>
                </c:pt>
                <c:pt idx="474">
                  <c:v>94568.04</c:v>
                </c:pt>
                <c:pt idx="475">
                  <c:v>57484.47</c:v>
                </c:pt>
                <c:pt idx="476">
                  <c:v>115062.1</c:v>
                </c:pt>
                <c:pt idx="477">
                  <c:v>75058.15</c:v>
                </c:pt>
                <c:pt idx="478">
                  <c:v>46311.02</c:v>
                </c:pt>
                <c:pt idx="479">
                  <c:v>48801.23</c:v>
                </c:pt>
                <c:pt idx="480">
                  <c:v>64147.69</c:v>
                </c:pt>
                <c:pt idx="481">
                  <c:v>103905.3</c:v>
                </c:pt>
                <c:pt idx="482">
                  <c:v>50184.51</c:v>
                </c:pt>
                <c:pt idx="483">
                  <c:v>69398.27</c:v>
                </c:pt>
                <c:pt idx="484">
                  <c:v>56143.81</c:v>
                </c:pt>
                <c:pt idx="485">
                  <c:v>62149.42</c:v>
                </c:pt>
                <c:pt idx="486">
                  <c:v>43883.55</c:v>
                </c:pt>
                <c:pt idx="487">
                  <c:v>28909.07</c:v>
                </c:pt>
                <c:pt idx="488">
                  <c:v>40666.29</c:v>
                </c:pt>
                <c:pt idx="489">
                  <c:v>45136.07</c:v>
                </c:pt>
                <c:pt idx="490">
                  <c:v>33716.5</c:v>
                </c:pt>
                <c:pt idx="491">
                  <c:v>35780.18</c:v>
                </c:pt>
                <c:pt idx="492">
                  <c:v>35688.21</c:v>
                </c:pt>
                <c:pt idx="493">
                  <c:v>47464.25</c:v>
                </c:pt>
                <c:pt idx="494">
                  <c:v>66790</c:v>
                </c:pt>
                <c:pt idx="495">
                  <c:v>76364.79</c:v>
                </c:pt>
                <c:pt idx="496">
                  <c:v>71980.83</c:v>
                </c:pt>
                <c:pt idx="497">
                  <c:v>71508.37</c:v>
                </c:pt>
                <c:pt idx="498">
                  <c:v>64324.5</c:v>
                </c:pt>
                <c:pt idx="499">
                  <c:v>84306.34</c:v>
                </c:pt>
                <c:pt idx="500">
                  <c:v>57897.84</c:v>
                </c:pt>
                <c:pt idx="501">
                  <c:v>59945.84</c:v>
                </c:pt>
                <c:pt idx="502">
                  <c:v>44861.65</c:v>
                </c:pt>
                <c:pt idx="503">
                  <c:v>24554.73</c:v>
                </c:pt>
                <c:pt idx="504">
                  <c:v>48254.49</c:v>
                </c:pt>
                <c:pt idx="505">
                  <c:v>48779.86</c:v>
                </c:pt>
                <c:pt idx="506">
                  <c:v>28965.2</c:v>
                </c:pt>
                <c:pt idx="507">
                  <c:v>42917.09</c:v>
                </c:pt>
                <c:pt idx="508">
                  <c:v>47690.92</c:v>
                </c:pt>
                <c:pt idx="509">
                  <c:v>72293.59</c:v>
                </c:pt>
                <c:pt idx="510">
                  <c:v>103897.2</c:v>
                </c:pt>
                <c:pt idx="511">
                  <c:v>102614.4</c:v>
                </c:pt>
                <c:pt idx="512">
                  <c:v>69952.47</c:v>
                </c:pt>
                <c:pt idx="513">
                  <c:v>32119.2</c:v>
                </c:pt>
                <c:pt idx="514">
                  <c:v>76273.81</c:v>
                </c:pt>
                <c:pt idx="515">
                  <c:v>63462.04</c:v>
                </c:pt>
                <c:pt idx="516">
                  <c:v>57981.63</c:v>
                </c:pt>
                <c:pt idx="517">
                  <c:v>82647.7</c:v>
                </c:pt>
                <c:pt idx="518">
                  <c:v>73798.67</c:v>
                </c:pt>
                <c:pt idx="519">
                  <c:v>75961.61</c:v>
                </c:pt>
                <c:pt idx="520">
                  <c:v>81585.79</c:v>
                </c:pt>
                <c:pt idx="521">
                  <c:v>58236.19</c:v>
                </c:pt>
                <c:pt idx="522">
                  <c:v>44685.96</c:v>
                </c:pt>
                <c:pt idx="523">
                  <c:v>53300.73</c:v>
                </c:pt>
                <c:pt idx="524">
                  <c:v>62250.17</c:v>
                </c:pt>
                <c:pt idx="525">
                  <c:v>94967.54</c:v>
                </c:pt>
                <c:pt idx="526">
                  <c:v>45373.53</c:v>
                </c:pt>
                <c:pt idx="527">
                  <c:v>37683.08</c:v>
                </c:pt>
                <c:pt idx="528">
                  <c:v>83280.72</c:v>
                </c:pt>
                <c:pt idx="529">
                  <c:v>94920.78</c:v>
                </c:pt>
                <c:pt idx="530">
                  <c:v>88837.72</c:v>
                </c:pt>
                <c:pt idx="531">
                  <c:v>60362.91</c:v>
                </c:pt>
                <c:pt idx="532">
                  <c:v>45989.7</c:v>
                </c:pt>
                <c:pt idx="533">
                  <c:v>75910.71</c:v>
                </c:pt>
                <c:pt idx="534">
                  <c:v>49774.63</c:v>
                </c:pt>
                <c:pt idx="535">
                  <c:v>75092.77</c:v>
                </c:pt>
                <c:pt idx="536">
                  <c:v>56134.33</c:v>
                </c:pt>
                <c:pt idx="537">
                  <c:v>62284.78</c:v>
                </c:pt>
                <c:pt idx="538">
                  <c:v>64559.75</c:v>
                </c:pt>
                <c:pt idx="539">
                  <c:v>79551.23</c:v>
                </c:pt>
                <c:pt idx="540">
                  <c:v>77772.35</c:v>
                </c:pt>
                <c:pt idx="541">
                  <c:v>41989.49</c:v>
                </c:pt>
                <c:pt idx="542">
                  <c:v>47679.93</c:v>
                </c:pt>
                <c:pt idx="543">
                  <c:v>119121.2</c:v>
                </c:pt>
                <c:pt idx="544">
                  <c:v>86422.94</c:v>
                </c:pt>
                <c:pt idx="545">
                  <c:v>39393.95</c:v>
                </c:pt>
                <c:pt idx="546">
                  <c:v>46682.34</c:v>
                </c:pt>
                <c:pt idx="547">
                  <c:v>91335.25</c:v>
                </c:pt>
                <c:pt idx="548">
                  <c:v>65547.74</c:v>
                </c:pt>
                <c:pt idx="549">
                  <c:v>80227.99</c:v>
                </c:pt>
                <c:pt idx="550">
                  <c:v>69936.3</c:v>
                </c:pt>
                <c:pt idx="551">
                  <c:v>48641.9</c:v>
                </c:pt>
                <c:pt idx="552">
                  <c:v>37247.87</c:v>
                </c:pt>
                <c:pt idx="553">
                  <c:v>36105.31</c:v>
                </c:pt>
                <c:pt idx="554">
                  <c:v>82491.99</c:v>
                </c:pt>
                <c:pt idx="555">
                  <c:v>125903.6</c:v>
                </c:pt>
                <c:pt idx="556">
                  <c:v>28486.13</c:v>
                </c:pt>
                <c:pt idx="557">
                  <c:v>20470.26</c:v>
                </c:pt>
                <c:pt idx="558">
                  <c:v>21184.64</c:v>
                </c:pt>
                <c:pt idx="559">
                  <c:v>36067</c:v>
                </c:pt>
                <c:pt idx="560">
                  <c:v>51037.22</c:v>
                </c:pt>
                <c:pt idx="561">
                  <c:v>42720.73</c:v>
                </c:pt>
                <c:pt idx="562">
                  <c:v>71659.56</c:v>
                </c:pt>
                <c:pt idx="563">
                  <c:v>98886.44</c:v>
                </c:pt>
                <c:pt idx="564">
                  <c:v>73966.88</c:v>
                </c:pt>
                <c:pt idx="565">
                  <c:v>77046.47</c:v>
                </c:pt>
                <c:pt idx="566">
                  <c:v>76321.64</c:v>
                </c:pt>
                <c:pt idx="567">
                  <c:v>92256.65</c:v>
                </c:pt>
                <c:pt idx="568">
                  <c:v>122773.2</c:v>
                </c:pt>
                <c:pt idx="569">
                  <c:v>81706.39</c:v>
                </c:pt>
                <c:pt idx="570">
                  <c:v>134197.1</c:v>
                </c:pt>
                <c:pt idx="571">
                  <c:v>116611.3</c:v>
                </c:pt>
                <c:pt idx="572">
                  <c:v>207491.6</c:v>
                </c:pt>
                <c:pt idx="573">
                  <c:v>119117.5</c:v>
                </c:pt>
                <c:pt idx="574">
                  <c:v>124367.3</c:v>
                </c:pt>
                <c:pt idx="575">
                  <c:v>131840</c:v>
                </c:pt>
                <c:pt idx="576">
                  <c:v>85010.78</c:v>
                </c:pt>
                <c:pt idx="577">
                  <c:v>66135.88</c:v>
                </c:pt>
                <c:pt idx="578">
                  <c:v>61694.48</c:v>
                </c:pt>
                <c:pt idx="579">
                  <c:v>77575.12</c:v>
                </c:pt>
                <c:pt idx="580">
                  <c:v>89874.51</c:v>
                </c:pt>
                <c:pt idx="581">
                  <c:v>107490.8</c:v>
                </c:pt>
                <c:pt idx="582">
                  <c:v>108559.4</c:v>
                </c:pt>
                <c:pt idx="583">
                  <c:v>97343.26</c:v>
                </c:pt>
                <c:pt idx="584">
                  <c:v>160270.4</c:v>
                </c:pt>
                <c:pt idx="585">
                  <c:v>74705.77</c:v>
                </c:pt>
                <c:pt idx="586">
                  <c:v>60492.63</c:v>
                </c:pt>
                <c:pt idx="587">
                  <c:v>61976.01</c:v>
                </c:pt>
                <c:pt idx="588">
                  <c:v>69342.97</c:v>
                </c:pt>
                <c:pt idx="589">
                  <c:v>72236.66</c:v>
                </c:pt>
                <c:pt idx="590">
                  <c:v>96432.14</c:v>
                </c:pt>
                <c:pt idx="591">
                  <c:v>87903.78</c:v>
                </c:pt>
                <c:pt idx="592">
                  <c:v>92285.11</c:v>
                </c:pt>
                <c:pt idx="593">
                  <c:v>47282.01</c:v>
                </c:pt>
                <c:pt idx="594">
                  <c:v>51832.87</c:v>
                </c:pt>
                <c:pt idx="595">
                  <c:v>52154.58</c:v>
                </c:pt>
                <c:pt idx="596">
                  <c:v>22707.92</c:v>
                </c:pt>
                <c:pt idx="597">
                  <c:v>54937.32</c:v>
                </c:pt>
                <c:pt idx="598">
                  <c:v>40437.49</c:v>
                </c:pt>
                <c:pt idx="599">
                  <c:v>38224.64</c:v>
                </c:pt>
                <c:pt idx="600">
                  <c:v>27746.34</c:v>
                </c:pt>
                <c:pt idx="601">
                  <c:v>40261.63</c:v>
                </c:pt>
                <c:pt idx="602">
                  <c:v>36581.11</c:v>
                </c:pt>
                <c:pt idx="603">
                  <c:v>63190.24</c:v>
                </c:pt>
                <c:pt idx="604">
                  <c:v>93318.66</c:v>
                </c:pt>
                <c:pt idx="605">
                  <c:v>79056.59</c:v>
                </c:pt>
                <c:pt idx="606">
                  <c:v>63412.05</c:v>
                </c:pt>
                <c:pt idx="607">
                  <c:v>64981.15</c:v>
                </c:pt>
                <c:pt idx="608">
                  <c:v>33050.97</c:v>
                </c:pt>
                <c:pt idx="609">
                  <c:v>55101.37</c:v>
                </c:pt>
                <c:pt idx="610">
                  <c:v>32487.87</c:v>
                </c:pt>
                <c:pt idx="611">
                  <c:v>36064.97</c:v>
                </c:pt>
                <c:pt idx="612">
                  <c:v>66575.92</c:v>
                </c:pt>
                <c:pt idx="613">
                  <c:v>100811.5</c:v>
                </c:pt>
                <c:pt idx="614">
                  <c:v>136002.9</c:v>
                </c:pt>
                <c:pt idx="615">
                  <c:v>79939.02</c:v>
                </c:pt>
                <c:pt idx="616">
                  <c:v>38234.37</c:v>
                </c:pt>
                <c:pt idx="617">
                  <c:v>23558.06</c:v>
                </c:pt>
                <c:pt idx="618">
                  <c:v>91957.85</c:v>
                </c:pt>
                <c:pt idx="619">
                  <c:v>103145.4</c:v>
                </c:pt>
                <c:pt idx="620">
                  <c:v>140482.1</c:v>
                </c:pt>
                <c:pt idx="621">
                  <c:v>13792.25</c:v>
                </c:pt>
                <c:pt idx="622">
                  <c:v>41703.86</c:v>
                </c:pt>
                <c:pt idx="623">
                  <c:v>76176.78</c:v>
                </c:pt>
                <c:pt idx="624">
                  <c:v>97629.13</c:v>
                </c:pt>
                <c:pt idx="625">
                  <c:v>65937.61</c:v>
                </c:pt>
                <c:pt idx="626">
                  <c:v>35764.88</c:v>
                </c:pt>
                <c:pt idx="627">
                  <c:v>30289.47</c:v>
                </c:pt>
                <c:pt idx="628">
                  <c:v>32624.61</c:v>
                </c:pt>
                <c:pt idx="629">
                  <c:v>37478.27</c:v>
                </c:pt>
                <c:pt idx="630">
                  <c:v>83563.17</c:v>
                </c:pt>
                <c:pt idx="631">
                  <c:v>37874.78</c:v>
                </c:pt>
                <c:pt idx="632">
                  <c:v>96099.07</c:v>
                </c:pt>
                <c:pt idx="633">
                  <c:v>120002.3</c:v>
                </c:pt>
                <c:pt idx="634">
                  <c:v>92459.61</c:v>
                </c:pt>
                <c:pt idx="635">
                  <c:v>26588.77</c:v>
                </c:pt>
                <c:pt idx="636">
                  <c:v>27680.38</c:v>
                </c:pt>
                <c:pt idx="637">
                  <c:v>31336.23</c:v>
                </c:pt>
                <c:pt idx="638">
                  <c:v>37658.63</c:v>
                </c:pt>
                <c:pt idx="639">
                  <c:v>38911.3</c:v>
                </c:pt>
                <c:pt idx="640">
                  <c:v>35961.56</c:v>
                </c:pt>
                <c:pt idx="641">
                  <c:v>76663.91</c:v>
                </c:pt>
                <c:pt idx="642">
                  <c:v>79442.66</c:v>
                </c:pt>
                <c:pt idx="643">
                  <c:v>52211.41</c:v>
                </c:pt>
                <c:pt idx="644">
                  <c:v>24329.94</c:v>
                </c:pt>
                <c:pt idx="645">
                  <c:v>14951.85</c:v>
                </c:pt>
                <c:pt idx="646">
                  <c:v>30032.52</c:v>
                </c:pt>
                <c:pt idx="647">
                  <c:v>62051.51</c:v>
                </c:pt>
                <c:pt idx="648">
                  <c:v>58275.89</c:v>
                </c:pt>
                <c:pt idx="649">
                  <c:v>85951.55</c:v>
                </c:pt>
                <c:pt idx="650">
                  <c:v>87385.2</c:v>
                </c:pt>
                <c:pt idx="651">
                  <c:v>101903.3</c:v>
                </c:pt>
                <c:pt idx="652">
                  <c:v>133447.5</c:v>
                </c:pt>
                <c:pt idx="653">
                  <c:v>109344.9</c:v>
                </c:pt>
                <c:pt idx="654">
                  <c:v>155465.2</c:v>
                </c:pt>
                <c:pt idx="655">
                  <c:v>157313.3</c:v>
                </c:pt>
                <c:pt idx="656">
                  <c:v>74815.24</c:v>
                </c:pt>
                <c:pt idx="657">
                  <c:v>107111.7</c:v>
                </c:pt>
                <c:pt idx="658">
                  <c:v>67244.62</c:v>
                </c:pt>
                <c:pt idx="659">
                  <c:v>29472.62</c:v>
                </c:pt>
                <c:pt idx="660">
                  <c:v>37182.76</c:v>
                </c:pt>
                <c:pt idx="661">
                  <c:v>60956.71</c:v>
                </c:pt>
                <c:pt idx="662">
                  <c:v>76127.83</c:v>
                </c:pt>
                <c:pt idx="663">
                  <c:v>76299.28</c:v>
                </c:pt>
                <c:pt idx="664">
                  <c:v>43417.73</c:v>
                </c:pt>
                <c:pt idx="665">
                  <c:v>58349.27</c:v>
                </c:pt>
                <c:pt idx="666">
                  <c:v>67874.56</c:v>
                </c:pt>
                <c:pt idx="667">
                  <c:v>82971.05</c:v>
                </c:pt>
                <c:pt idx="668">
                  <c:v>53693.09</c:v>
                </c:pt>
                <c:pt idx="669">
                  <c:v>24012.43</c:v>
                </c:pt>
                <c:pt idx="670">
                  <c:v>72906.33</c:v>
                </c:pt>
                <c:pt idx="671">
                  <c:v>49536.79</c:v>
                </c:pt>
                <c:pt idx="672">
                  <c:v>34207.29</c:v>
                </c:pt>
                <c:pt idx="673">
                  <c:v>52217.88</c:v>
                </c:pt>
                <c:pt idx="674">
                  <c:v>54773.7</c:v>
                </c:pt>
                <c:pt idx="675">
                  <c:v>58281.58</c:v>
                </c:pt>
                <c:pt idx="676">
                  <c:v>53007.8</c:v>
                </c:pt>
                <c:pt idx="677">
                  <c:v>36070.26</c:v>
                </c:pt>
                <c:pt idx="678">
                  <c:v>58857.89</c:v>
                </c:pt>
                <c:pt idx="679">
                  <c:v>45304.5</c:v>
                </c:pt>
                <c:pt idx="680">
                  <c:v>48318.18</c:v>
                </c:pt>
                <c:pt idx="681">
                  <c:v>26895.92</c:v>
                </c:pt>
                <c:pt idx="682">
                  <c:v>13823.95</c:v>
                </c:pt>
                <c:pt idx="683">
                  <c:v>29831.44</c:v>
                </c:pt>
                <c:pt idx="684">
                  <c:v>98064.91</c:v>
                </c:pt>
                <c:pt idx="685">
                  <c:v>75045.9</c:v>
                </c:pt>
                <c:pt idx="686">
                  <c:v>31471.9</c:v>
                </c:pt>
                <c:pt idx="687">
                  <c:v>41086.53</c:v>
                </c:pt>
                <c:pt idx="688">
                  <c:v>29249.68</c:v>
                </c:pt>
                <c:pt idx="689">
                  <c:v>46564.26</c:v>
                </c:pt>
                <c:pt idx="690">
                  <c:v>46382.72</c:v>
                </c:pt>
                <c:pt idx="691">
                  <c:v>36793.03</c:v>
                </c:pt>
                <c:pt idx="692">
                  <c:v>42967.34</c:v>
                </c:pt>
                <c:pt idx="693">
                  <c:v>44539.67</c:v>
                </c:pt>
                <c:pt idx="694">
                  <c:v>33880.35</c:v>
                </c:pt>
                <c:pt idx="695">
                  <c:v>34848.87</c:v>
                </c:pt>
                <c:pt idx="696">
                  <c:v>47134.6</c:v>
                </c:pt>
                <c:pt idx="697">
                  <c:v>38575.07</c:v>
                </c:pt>
                <c:pt idx="698">
                  <c:v>13403.24</c:v>
                </c:pt>
                <c:pt idx="699">
                  <c:v>20093.76</c:v>
                </c:pt>
                <c:pt idx="700">
                  <c:v>59858.29</c:v>
                </c:pt>
                <c:pt idx="701">
                  <c:v>64205.55</c:v>
                </c:pt>
                <c:pt idx="702">
                  <c:v>39528.22</c:v>
                </c:pt>
                <c:pt idx="703">
                  <c:v>48726.89</c:v>
                </c:pt>
                <c:pt idx="704">
                  <c:v>79078.96</c:v>
                </c:pt>
                <c:pt idx="705">
                  <c:v>68581.06</c:v>
                </c:pt>
                <c:pt idx="706">
                  <c:v>64650.89</c:v>
                </c:pt>
                <c:pt idx="707">
                  <c:v>47449.18</c:v>
                </c:pt>
                <c:pt idx="708">
                  <c:v>72263.04</c:v>
                </c:pt>
                <c:pt idx="709">
                  <c:v>41514.64</c:v>
                </c:pt>
                <c:pt idx="710">
                  <c:v>35584.52</c:v>
                </c:pt>
                <c:pt idx="711">
                  <c:v>58356.72</c:v>
                </c:pt>
                <c:pt idx="712">
                  <c:v>59526.75</c:v>
                </c:pt>
                <c:pt idx="713">
                  <c:v>51971.25</c:v>
                </c:pt>
                <c:pt idx="714">
                  <c:v>54683.98</c:v>
                </c:pt>
                <c:pt idx="715">
                  <c:v>71607.08</c:v>
                </c:pt>
                <c:pt idx="716">
                  <c:v>15295.13</c:v>
                </c:pt>
                <c:pt idx="717">
                  <c:v>11435.66</c:v>
                </c:pt>
                <c:pt idx="718">
                  <c:v>17802.69</c:v>
                </c:pt>
                <c:pt idx="719">
                  <c:v>24824.57</c:v>
                </c:pt>
                <c:pt idx="720">
                  <c:v>47210.65</c:v>
                </c:pt>
                <c:pt idx="721">
                  <c:v>72441.35</c:v>
                </c:pt>
                <c:pt idx="722">
                  <c:v>69403.28</c:v>
                </c:pt>
                <c:pt idx="723">
                  <c:v>106649.3</c:v>
                </c:pt>
                <c:pt idx="724">
                  <c:v>109086.6</c:v>
                </c:pt>
                <c:pt idx="725">
                  <c:v>96116.4</c:v>
                </c:pt>
                <c:pt idx="726">
                  <c:v>89299.12</c:v>
                </c:pt>
                <c:pt idx="727">
                  <c:v>50624.47</c:v>
                </c:pt>
                <c:pt idx="728">
                  <c:v>42106.76</c:v>
                </c:pt>
                <c:pt idx="729">
                  <c:v>25535.05</c:v>
                </c:pt>
                <c:pt idx="730">
                  <c:v>15777.23</c:v>
                </c:pt>
                <c:pt idx="731">
                  <c:v>13461.66</c:v>
                </c:pt>
                <c:pt idx="732">
                  <c:v>15739.89</c:v>
                </c:pt>
                <c:pt idx="733">
                  <c:v>14725.89</c:v>
                </c:pt>
                <c:pt idx="734">
                  <c:v>25367.67</c:v>
                </c:pt>
                <c:pt idx="735">
                  <c:v>68003.93</c:v>
                </c:pt>
                <c:pt idx="736">
                  <c:v>63412.41</c:v>
                </c:pt>
                <c:pt idx="737">
                  <c:v>51787.57</c:v>
                </c:pt>
                <c:pt idx="738">
                  <c:v>41243.89</c:v>
                </c:pt>
                <c:pt idx="739">
                  <c:v>35909.18</c:v>
                </c:pt>
                <c:pt idx="740">
                  <c:v>83991.37</c:v>
                </c:pt>
                <c:pt idx="741">
                  <c:v>61972.47</c:v>
                </c:pt>
                <c:pt idx="742">
                  <c:v>58421.87</c:v>
                </c:pt>
                <c:pt idx="743">
                  <c:v>87718.09</c:v>
                </c:pt>
                <c:pt idx="744">
                  <c:v>76576.45</c:v>
                </c:pt>
                <c:pt idx="745">
                  <c:v>129726.5</c:v>
                </c:pt>
                <c:pt idx="746">
                  <c:v>97337.43</c:v>
                </c:pt>
                <c:pt idx="747">
                  <c:v>95557.26</c:v>
                </c:pt>
                <c:pt idx="748">
                  <c:v>62367.18</c:v>
                </c:pt>
                <c:pt idx="749">
                  <c:v>78078.41</c:v>
                </c:pt>
                <c:pt idx="750">
                  <c:v>90562.16</c:v>
                </c:pt>
                <c:pt idx="751">
                  <c:v>105696.5</c:v>
                </c:pt>
                <c:pt idx="752">
                  <c:v>146024.8</c:v>
                </c:pt>
                <c:pt idx="753">
                  <c:v>146758.7</c:v>
                </c:pt>
                <c:pt idx="754">
                  <c:v>86435.17</c:v>
                </c:pt>
                <c:pt idx="755">
                  <c:v>90619.24</c:v>
                </c:pt>
                <c:pt idx="756">
                  <c:v>78920.13</c:v>
                </c:pt>
                <c:pt idx="757">
                  <c:v>83537.34</c:v>
                </c:pt>
                <c:pt idx="758">
                  <c:v>93244.72</c:v>
                </c:pt>
                <c:pt idx="759">
                  <c:v>112489.4</c:v>
                </c:pt>
                <c:pt idx="760">
                  <c:v>137136.4</c:v>
                </c:pt>
                <c:pt idx="761">
                  <c:v>182487</c:v>
                </c:pt>
                <c:pt idx="762">
                  <c:v>131771.5</c:v>
                </c:pt>
                <c:pt idx="763">
                  <c:v>103299.8</c:v>
                </c:pt>
                <c:pt idx="764">
                  <c:v>75881.66</c:v>
                </c:pt>
                <c:pt idx="765">
                  <c:v>57818.5</c:v>
                </c:pt>
                <c:pt idx="766">
                  <c:v>37546.65</c:v>
                </c:pt>
                <c:pt idx="767">
                  <c:v>33386.34</c:v>
                </c:pt>
                <c:pt idx="768">
                  <c:v>58593.7</c:v>
                </c:pt>
                <c:pt idx="769">
                  <c:v>42562.5</c:v>
                </c:pt>
                <c:pt idx="770">
                  <c:v>30384.77</c:v>
                </c:pt>
                <c:pt idx="771">
                  <c:v>70329.62</c:v>
                </c:pt>
                <c:pt idx="772">
                  <c:v>36197.54</c:v>
                </c:pt>
                <c:pt idx="773">
                  <c:v>66800.9</c:v>
                </c:pt>
                <c:pt idx="774">
                  <c:v>46626.07</c:v>
                </c:pt>
                <c:pt idx="775">
                  <c:v>38875.52</c:v>
                </c:pt>
                <c:pt idx="776">
                  <c:v>34395.01</c:v>
                </c:pt>
                <c:pt idx="777">
                  <c:v>41930.16</c:v>
                </c:pt>
                <c:pt idx="778">
                  <c:v>48690.5</c:v>
                </c:pt>
                <c:pt idx="779">
                  <c:v>73165.25</c:v>
                </c:pt>
                <c:pt idx="780">
                  <c:v>71877.65</c:v>
                </c:pt>
                <c:pt idx="781">
                  <c:v>128620.9</c:v>
                </c:pt>
                <c:pt idx="782">
                  <c:v>103434.4</c:v>
                </c:pt>
                <c:pt idx="783">
                  <c:v>68302.58</c:v>
                </c:pt>
                <c:pt idx="784">
                  <c:v>68941.38</c:v>
                </c:pt>
                <c:pt idx="785">
                  <c:v>28027.53</c:v>
                </c:pt>
                <c:pt idx="786">
                  <c:v>19970.38</c:v>
                </c:pt>
                <c:pt idx="787">
                  <c:v>19574.58</c:v>
                </c:pt>
                <c:pt idx="788">
                  <c:v>16714.54</c:v>
                </c:pt>
                <c:pt idx="789">
                  <c:v>18830.3</c:v>
                </c:pt>
                <c:pt idx="790">
                  <c:v>26258.62</c:v>
                </c:pt>
                <c:pt idx="791">
                  <c:v>48462.88</c:v>
                </c:pt>
                <c:pt idx="792">
                  <c:v>48544.78</c:v>
                </c:pt>
                <c:pt idx="793">
                  <c:v>46419.96</c:v>
                </c:pt>
                <c:pt idx="794">
                  <c:v>71287.3</c:v>
                </c:pt>
                <c:pt idx="795">
                  <c:v>30313.69</c:v>
                </c:pt>
                <c:pt idx="796">
                  <c:v>49556.27</c:v>
                </c:pt>
                <c:pt idx="797">
                  <c:v>31286.86</c:v>
                </c:pt>
                <c:pt idx="798">
                  <c:v>43851.36</c:v>
                </c:pt>
                <c:pt idx="799">
                  <c:v>43894.58</c:v>
                </c:pt>
                <c:pt idx="800">
                  <c:v>80509.88</c:v>
                </c:pt>
                <c:pt idx="801">
                  <c:v>103647.3</c:v>
                </c:pt>
                <c:pt idx="802">
                  <c:v>103120.2</c:v>
                </c:pt>
                <c:pt idx="803">
                  <c:v>124377.6</c:v>
                </c:pt>
                <c:pt idx="804">
                  <c:v>91817.49</c:v>
                </c:pt>
                <c:pt idx="805">
                  <c:v>70212.01</c:v>
                </c:pt>
                <c:pt idx="806">
                  <c:v>76236.76</c:v>
                </c:pt>
                <c:pt idx="807">
                  <c:v>40275.51</c:v>
                </c:pt>
                <c:pt idx="808">
                  <c:v>55238.82</c:v>
                </c:pt>
                <c:pt idx="809">
                  <c:v>81009.35</c:v>
                </c:pt>
                <c:pt idx="810">
                  <c:v>49519.45</c:v>
                </c:pt>
                <c:pt idx="811">
                  <c:v>70453.73</c:v>
                </c:pt>
                <c:pt idx="812">
                  <c:v>82529.48</c:v>
                </c:pt>
                <c:pt idx="813">
                  <c:v>64757.19</c:v>
                </c:pt>
                <c:pt idx="814">
                  <c:v>122878.6</c:v>
                </c:pt>
                <c:pt idx="815">
                  <c:v>108152.7</c:v>
                </c:pt>
                <c:pt idx="816">
                  <c:v>86576.22</c:v>
                </c:pt>
                <c:pt idx="817">
                  <c:v>71023.08</c:v>
                </c:pt>
                <c:pt idx="818">
                  <c:v>59493.59</c:v>
                </c:pt>
                <c:pt idx="819">
                  <c:v>67619.86</c:v>
                </c:pt>
                <c:pt idx="820">
                  <c:v>65844.63</c:v>
                </c:pt>
                <c:pt idx="821">
                  <c:v>74259.42</c:v>
                </c:pt>
                <c:pt idx="822">
                  <c:v>63039.01</c:v>
                </c:pt>
                <c:pt idx="823">
                  <c:v>48422.97</c:v>
                </c:pt>
                <c:pt idx="824">
                  <c:v>54363.04</c:v>
                </c:pt>
                <c:pt idx="825">
                  <c:v>55994.89</c:v>
                </c:pt>
                <c:pt idx="826">
                  <c:v>51450.36</c:v>
                </c:pt>
                <c:pt idx="827">
                  <c:v>33467.34</c:v>
                </c:pt>
                <c:pt idx="828">
                  <c:v>40184.28</c:v>
                </c:pt>
                <c:pt idx="829">
                  <c:v>70507.19</c:v>
                </c:pt>
                <c:pt idx="830">
                  <c:v>75055.49</c:v>
                </c:pt>
                <c:pt idx="831">
                  <c:v>96478.48</c:v>
                </c:pt>
                <c:pt idx="832">
                  <c:v>63234.38</c:v>
                </c:pt>
                <c:pt idx="833">
                  <c:v>77148.84</c:v>
                </c:pt>
                <c:pt idx="834">
                  <c:v>55695.8</c:v>
                </c:pt>
                <c:pt idx="835">
                  <c:v>71917.69</c:v>
                </c:pt>
                <c:pt idx="836">
                  <c:v>56321.96</c:v>
                </c:pt>
                <c:pt idx="837">
                  <c:v>69197.73</c:v>
                </c:pt>
                <c:pt idx="838">
                  <c:v>50053.29</c:v>
                </c:pt>
                <c:pt idx="839">
                  <c:v>60738.03</c:v>
                </c:pt>
                <c:pt idx="840">
                  <c:v>50310.77</c:v>
                </c:pt>
                <c:pt idx="841">
                  <c:v>72622.57</c:v>
                </c:pt>
                <c:pt idx="842">
                  <c:v>78666.36</c:v>
                </c:pt>
                <c:pt idx="843">
                  <c:v>36922.4</c:v>
                </c:pt>
                <c:pt idx="844">
                  <c:v>67943.98</c:v>
                </c:pt>
                <c:pt idx="845">
                  <c:v>43294.68</c:v>
                </c:pt>
                <c:pt idx="846">
                  <c:v>50507.07</c:v>
                </c:pt>
                <c:pt idx="847">
                  <c:v>58354.77</c:v>
                </c:pt>
                <c:pt idx="848">
                  <c:v>63233.55</c:v>
                </c:pt>
                <c:pt idx="849">
                  <c:v>93280.23</c:v>
                </c:pt>
                <c:pt idx="850">
                  <c:v>88683.49</c:v>
                </c:pt>
                <c:pt idx="851">
                  <c:v>71959.18</c:v>
                </c:pt>
                <c:pt idx="852">
                  <c:v>37102.38</c:v>
                </c:pt>
                <c:pt idx="853">
                  <c:v>65335.21</c:v>
                </c:pt>
                <c:pt idx="854">
                  <c:v>53422.24</c:v>
                </c:pt>
                <c:pt idx="855">
                  <c:v>93624.15</c:v>
                </c:pt>
                <c:pt idx="856">
                  <c:v>70728.7</c:v>
                </c:pt>
                <c:pt idx="857">
                  <c:v>63424.12</c:v>
                </c:pt>
                <c:pt idx="858">
                  <c:v>87834.86</c:v>
                </c:pt>
                <c:pt idx="859">
                  <c:v>53797.55</c:v>
                </c:pt>
                <c:pt idx="860">
                  <c:v>59006.29</c:v>
                </c:pt>
                <c:pt idx="861">
                  <c:v>48544.39</c:v>
                </c:pt>
                <c:pt idx="862">
                  <c:v>58202.84</c:v>
                </c:pt>
                <c:pt idx="863">
                  <c:v>55033.21</c:v>
                </c:pt>
                <c:pt idx="864">
                  <c:v>81057.28</c:v>
                </c:pt>
                <c:pt idx="865">
                  <c:v>53162.16</c:v>
                </c:pt>
                <c:pt idx="866">
                  <c:v>35157.46</c:v>
                </c:pt>
                <c:pt idx="867">
                  <c:v>31114.72</c:v>
                </c:pt>
                <c:pt idx="868">
                  <c:v>83525.97</c:v>
                </c:pt>
                <c:pt idx="869">
                  <c:v>48840.67</c:v>
                </c:pt>
                <c:pt idx="870">
                  <c:v>43250.05</c:v>
                </c:pt>
                <c:pt idx="871">
                  <c:v>69697.2</c:v>
                </c:pt>
                <c:pt idx="872">
                  <c:v>88012.21</c:v>
                </c:pt>
                <c:pt idx="873">
                  <c:v>146317.4</c:v>
                </c:pt>
                <c:pt idx="874">
                  <c:v>126797.2</c:v>
                </c:pt>
                <c:pt idx="875">
                  <c:v>80673.3</c:v>
                </c:pt>
                <c:pt idx="876">
                  <c:v>31992.91</c:v>
                </c:pt>
                <c:pt idx="877">
                  <c:v>52039.31</c:v>
                </c:pt>
                <c:pt idx="878">
                  <c:v>54298.33</c:v>
                </c:pt>
                <c:pt idx="879">
                  <c:v>65698.85</c:v>
                </c:pt>
                <c:pt idx="880">
                  <c:v>46721.34</c:v>
                </c:pt>
                <c:pt idx="881">
                  <c:v>35139.66</c:v>
                </c:pt>
                <c:pt idx="882">
                  <c:v>55695.67</c:v>
                </c:pt>
                <c:pt idx="883">
                  <c:v>69357.35</c:v>
                </c:pt>
                <c:pt idx="884">
                  <c:v>131446.3</c:v>
                </c:pt>
                <c:pt idx="885">
                  <c:v>77640.43</c:v>
                </c:pt>
                <c:pt idx="886">
                  <c:v>85223.57</c:v>
                </c:pt>
                <c:pt idx="887">
                  <c:v>66295.01</c:v>
                </c:pt>
                <c:pt idx="888">
                  <c:v>102293</c:v>
                </c:pt>
                <c:pt idx="889">
                  <c:v>81411.11</c:v>
                </c:pt>
                <c:pt idx="890">
                  <c:v>78153</c:v>
                </c:pt>
                <c:pt idx="891">
                  <c:v>80389.62</c:v>
                </c:pt>
                <c:pt idx="892">
                  <c:v>31551.23</c:v>
                </c:pt>
                <c:pt idx="893">
                  <c:v>25756.52</c:v>
                </c:pt>
                <c:pt idx="894">
                  <c:v>45630.5</c:v>
                </c:pt>
                <c:pt idx="895">
                  <c:v>55810.92</c:v>
                </c:pt>
                <c:pt idx="896">
                  <c:v>58980.26</c:v>
                </c:pt>
                <c:pt idx="897">
                  <c:v>37931.99</c:v>
                </c:pt>
                <c:pt idx="898">
                  <c:v>34995.97</c:v>
                </c:pt>
                <c:pt idx="899">
                  <c:v>33700.73</c:v>
                </c:pt>
                <c:pt idx="900">
                  <c:v>34467.31</c:v>
                </c:pt>
                <c:pt idx="901">
                  <c:v>47365.46</c:v>
                </c:pt>
                <c:pt idx="902">
                  <c:v>34226.88</c:v>
                </c:pt>
                <c:pt idx="903">
                  <c:v>76743.15</c:v>
                </c:pt>
                <c:pt idx="904">
                  <c:v>63974.04</c:v>
                </c:pt>
                <c:pt idx="905">
                  <c:v>23304.38</c:v>
                </c:pt>
                <c:pt idx="906">
                  <c:v>34368.3</c:v>
                </c:pt>
                <c:pt idx="907">
                  <c:v>109830.4</c:v>
                </c:pt>
                <c:pt idx="908">
                  <c:v>86831.23</c:v>
                </c:pt>
                <c:pt idx="909">
                  <c:v>85053.35</c:v>
                </c:pt>
                <c:pt idx="910">
                  <c:v>55439.29</c:v>
                </c:pt>
                <c:pt idx="911">
                  <c:v>22087.22</c:v>
                </c:pt>
                <c:pt idx="912">
                  <c:v>65377.44</c:v>
                </c:pt>
                <c:pt idx="913">
                  <c:v>56535.13</c:v>
                </c:pt>
                <c:pt idx="914">
                  <c:v>69281.18</c:v>
                </c:pt>
                <c:pt idx="915">
                  <c:v>73611.01</c:v>
                </c:pt>
                <c:pt idx="916">
                  <c:v>26294.09</c:v>
                </c:pt>
                <c:pt idx="917">
                  <c:v>69686.46</c:v>
                </c:pt>
                <c:pt idx="918">
                  <c:v>81165.83</c:v>
                </c:pt>
                <c:pt idx="919">
                  <c:v>107381.9</c:v>
                </c:pt>
                <c:pt idx="920">
                  <c:v>74234.12</c:v>
                </c:pt>
                <c:pt idx="921">
                  <c:v>74360.52</c:v>
                </c:pt>
                <c:pt idx="922">
                  <c:v>91574.17</c:v>
                </c:pt>
                <c:pt idx="923">
                  <c:v>32334.58</c:v>
                </c:pt>
                <c:pt idx="924">
                  <c:v>21536.51</c:v>
                </c:pt>
                <c:pt idx="925">
                  <c:v>37955.32</c:v>
                </c:pt>
                <c:pt idx="926">
                  <c:v>54187.22</c:v>
                </c:pt>
                <c:pt idx="927">
                  <c:v>83271.71</c:v>
                </c:pt>
                <c:pt idx="928">
                  <c:v>107405.6</c:v>
                </c:pt>
                <c:pt idx="929">
                  <c:v>141122.4</c:v>
                </c:pt>
                <c:pt idx="930">
                  <c:v>112946.3</c:v>
                </c:pt>
                <c:pt idx="931">
                  <c:v>74179.63</c:v>
                </c:pt>
                <c:pt idx="932">
                  <c:v>120662.4</c:v>
                </c:pt>
                <c:pt idx="933">
                  <c:v>137853.9</c:v>
                </c:pt>
                <c:pt idx="934">
                  <c:v>42247.76</c:v>
                </c:pt>
                <c:pt idx="935">
                  <c:v>93294.83</c:v>
                </c:pt>
                <c:pt idx="936">
                  <c:v>86541.84</c:v>
                </c:pt>
                <c:pt idx="937">
                  <c:v>62093.96</c:v>
                </c:pt>
                <c:pt idx="938">
                  <c:v>79691.89</c:v>
                </c:pt>
                <c:pt idx="939">
                  <c:v>50955.8</c:v>
                </c:pt>
                <c:pt idx="940">
                  <c:v>56628.67</c:v>
                </c:pt>
                <c:pt idx="941">
                  <c:v>35620.42</c:v>
                </c:pt>
                <c:pt idx="942">
                  <c:v>83665.85</c:v>
                </c:pt>
                <c:pt idx="943">
                  <c:v>110582.2</c:v>
                </c:pt>
                <c:pt idx="944">
                  <c:v>72648.1</c:v>
                </c:pt>
                <c:pt idx="945">
                  <c:v>54139.14</c:v>
                </c:pt>
                <c:pt idx="946">
                  <c:v>56088.06</c:v>
                </c:pt>
                <c:pt idx="947">
                  <c:v>49406.93</c:v>
                </c:pt>
                <c:pt idx="948">
                  <c:v>52823.42</c:v>
                </c:pt>
                <c:pt idx="949">
                  <c:v>83244.57</c:v>
                </c:pt>
                <c:pt idx="950">
                  <c:v>75441.09</c:v>
                </c:pt>
                <c:pt idx="951">
                  <c:v>79368.1</c:v>
                </c:pt>
                <c:pt idx="952">
                  <c:v>75284.32</c:v>
                </c:pt>
                <c:pt idx="953">
                  <c:v>91029.74</c:v>
                </c:pt>
                <c:pt idx="954">
                  <c:v>149534</c:v>
                </c:pt>
                <c:pt idx="955">
                  <c:v>102872.1</c:v>
                </c:pt>
                <c:pt idx="956">
                  <c:v>95771.47</c:v>
                </c:pt>
                <c:pt idx="957">
                  <c:v>85696.14</c:v>
                </c:pt>
                <c:pt idx="958">
                  <c:v>65302.46</c:v>
                </c:pt>
                <c:pt idx="959">
                  <c:v>82349.25</c:v>
                </c:pt>
                <c:pt idx="960">
                  <c:v>62114.58</c:v>
                </c:pt>
                <c:pt idx="961">
                  <c:v>110391.3</c:v>
                </c:pt>
                <c:pt idx="962">
                  <c:v>71046.52</c:v>
                </c:pt>
                <c:pt idx="963">
                  <c:v>29134.71</c:v>
                </c:pt>
                <c:pt idx="964">
                  <c:v>45686.93</c:v>
                </c:pt>
                <c:pt idx="965">
                  <c:v>27642.74</c:v>
                </c:pt>
                <c:pt idx="966">
                  <c:v>32534.2</c:v>
                </c:pt>
                <c:pt idx="967">
                  <c:v>38503.15</c:v>
                </c:pt>
                <c:pt idx="968">
                  <c:v>32942.96</c:v>
                </c:pt>
                <c:pt idx="969">
                  <c:v>61521.6</c:v>
                </c:pt>
                <c:pt idx="970">
                  <c:v>48068.94</c:v>
                </c:pt>
                <c:pt idx="971">
                  <c:v>39010.35</c:v>
                </c:pt>
                <c:pt idx="972">
                  <c:v>67117.33</c:v>
                </c:pt>
                <c:pt idx="973">
                  <c:v>53463.76</c:v>
                </c:pt>
                <c:pt idx="974">
                  <c:v>41718.35</c:v>
                </c:pt>
                <c:pt idx="975">
                  <c:v>25953.9</c:v>
                </c:pt>
                <c:pt idx="976">
                  <c:v>26076.51</c:v>
                </c:pt>
                <c:pt idx="977">
                  <c:v>74821.51</c:v>
                </c:pt>
                <c:pt idx="978">
                  <c:v>80190.73</c:v>
                </c:pt>
                <c:pt idx="979">
                  <c:v>73209.22</c:v>
                </c:pt>
                <c:pt idx="980">
                  <c:v>42537.24</c:v>
                </c:pt>
                <c:pt idx="981">
                  <c:v>34948.03</c:v>
                </c:pt>
                <c:pt idx="982">
                  <c:v>80468.93</c:v>
                </c:pt>
                <c:pt idx="983">
                  <c:v>129708</c:v>
                </c:pt>
                <c:pt idx="984">
                  <c:v>75176.64</c:v>
                </c:pt>
                <c:pt idx="985">
                  <c:v>39159.31</c:v>
                </c:pt>
                <c:pt idx="986">
                  <c:v>66205.1</c:v>
                </c:pt>
                <c:pt idx="987">
                  <c:v>46562.32</c:v>
                </c:pt>
                <c:pt idx="988">
                  <c:v>60133.83</c:v>
                </c:pt>
                <c:pt idx="989">
                  <c:v>75024.71</c:v>
                </c:pt>
                <c:pt idx="990">
                  <c:v>89836.22</c:v>
                </c:pt>
                <c:pt idx="991">
                  <c:v>66192.37</c:v>
                </c:pt>
                <c:pt idx="992">
                  <c:v>48919.62</c:v>
                </c:pt>
                <c:pt idx="993">
                  <c:v>102404.8</c:v>
                </c:pt>
                <c:pt idx="994">
                  <c:v>60266.47</c:v>
                </c:pt>
                <c:pt idx="995">
                  <c:v>33479.72</c:v>
                </c:pt>
                <c:pt idx="996">
                  <c:v>43867.2</c:v>
                </c:pt>
                <c:pt idx="997">
                  <c:v>58498.39</c:v>
                </c:pt>
                <c:pt idx="998">
                  <c:v>69790.61</c:v>
                </c:pt>
                <c:pt idx="1000">
                  <c:v>38541.92</c:v>
                </c:pt>
                <c:pt idx="1001">
                  <c:v>23760.82</c:v>
                </c:pt>
                <c:pt idx="1002">
                  <c:v>48496.75</c:v>
                </c:pt>
                <c:pt idx="1003">
                  <c:v>76351.3</c:v>
                </c:pt>
                <c:pt idx="1004">
                  <c:v>32096.33</c:v>
                </c:pt>
                <c:pt idx="1005">
                  <c:v>40018.46</c:v>
                </c:pt>
                <c:pt idx="1006">
                  <c:v>51762.42</c:v>
                </c:pt>
                <c:pt idx="1007">
                  <c:v>63964.33</c:v>
                </c:pt>
                <c:pt idx="1008">
                  <c:v>53573.81</c:v>
                </c:pt>
                <c:pt idx="1009">
                  <c:v>62700.64</c:v>
                </c:pt>
                <c:pt idx="1010">
                  <c:v>56425.91</c:v>
                </c:pt>
                <c:pt idx="1011">
                  <c:v>40844.95</c:v>
                </c:pt>
                <c:pt idx="1012">
                  <c:v>53820.7</c:v>
                </c:pt>
                <c:pt idx="1013">
                  <c:v>47966.85</c:v>
                </c:pt>
                <c:pt idx="1014">
                  <c:v>73455.06</c:v>
                </c:pt>
                <c:pt idx="1015">
                  <c:v>76047.7</c:v>
                </c:pt>
                <c:pt idx="1016">
                  <c:v>50041.34</c:v>
                </c:pt>
                <c:pt idx="1017">
                  <c:v>25215.81</c:v>
                </c:pt>
                <c:pt idx="1018">
                  <c:v>21757.81</c:v>
                </c:pt>
                <c:pt idx="1019">
                  <c:v>25079.67</c:v>
                </c:pt>
                <c:pt idx="1020">
                  <c:v>41199.06</c:v>
                </c:pt>
                <c:pt idx="1021">
                  <c:v>43113.4</c:v>
                </c:pt>
                <c:pt idx="1022">
                  <c:v>74005.64</c:v>
                </c:pt>
                <c:pt idx="1023">
                  <c:v>47836.46</c:v>
                </c:pt>
                <c:pt idx="1024">
                  <c:v>84365.35</c:v>
                </c:pt>
                <c:pt idx="1025">
                  <c:v>31498.53</c:v>
                </c:pt>
                <c:pt idx="1026">
                  <c:v>42632.96</c:v>
                </c:pt>
                <c:pt idx="1027">
                  <c:v>40215.13</c:v>
                </c:pt>
                <c:pt idx="1028">
                  <c:v>46420.45</c:v>
                </c:pt>
                <c:pt idx="1029">
                  <c:v>32562.23</c:v>
                </c:pt>
                <c:pt idx="1030">
                  <c:v>36775.5</c:v>
                </c:pt>
                <c:pt idx="1031">
                  <c:v>43449.36</c:v>
                </c:pt>
                <c:pt idx="1032">
                  <c:v>58962.91</c:v>
                </c:pt>
                <c:pt idx="1033">
                  <c:v>36588</c:v>
                </c:pt>
                <c:pt idx="1034">
                  <c:v>60568.06</c:v>
                </c:pt>
                <c:pt idx="1035">
                  <c:v>60681.47</c:v>
                </c:pt>
                <c:pt idx="1036">
                  <c:v>62500.71</c:v>
                </c:pt>
                <c:pt idx="1037">
                  <c:v>50564.9</c:v>
                </c:pt>
                <c:pt idx="1038">
                  <c:v>49426.77</c:v>
                </c:pt>
                <c:pt idx="1039">
                  <c:v>34513.59</c:v>
                </c:pt>
                <c:pt idx="1040">
                  <c:v>46307.94</c:v>
                </c:pt>
                <c:pt idx="1041">
                  <c:v>40983.25</c:v>
                </c:pt>
                <c:pt idx="1042">
                  <c:v>59807.19</c:v>
                </c:pt>
                <c:pt idx="1043">
                  <c:v>43390.68</c:v>
                </c:pt>
                <c:pt idx="1044">
                  <c:v>33671.45</c:v>
                </c:pt>
                <c:pt idx="1045">
                  <c:v>22431.86</c:v>
                </c:pt>
                <c:pt idx="1046">
                  <c:v>19345.59</c:v>
                </c:pt>
                <c:pt idx="1047">
                  <c:v>29495.98</c:v>
                </c:pt>
                <c:pt idx="1048">
                  <c:v>30624.75</c:v>
                </c:pt>
                <c:pt idx="1049">
                  <c:v>24517.52</c:v>
                </c:pt>
                <c:pt idx="1050">
                  <c:v>46566.46</c:v>
                </c:pt>
                <c:pt idx="1051">
                  <c:v>51670.53</c:v>
                </c:pt>
                <c:pt idx="1052">
                  <c:v>30924.06</c:v>
                </c:pt>
                <c:pt idx="1053">
                  <c:v>28538.83</c:v>
                </c:pt>
                <c:pt idx="1054">
                  <c:v>25963.24</c:v>
                </c:pt>
                <c:pt idx="1055">
                  <c:v>28129.45</c:v>
                </c:pt>
                <c:pt idx="1056">
                  <c:v>10414.36</c:v>
                </c:pt>
                <c:pt idx="1057">
                  <c:v>9196.595</c:v>
                </c:pt>
                <c:pt idx="1058">
                  <c:v>24754.89</c:v>
                </c:pt>
                <c:pt idx="1059">
                  <c:v>42763.45</c:v>
                </c:pt>
                <c:pt idx="1060">
                  <c:v>58219.39</c:v>
                </c:pt>
                <c:pt idx="1061">
                  <c:v>57040.79</c:v>
                </c:pt>
                <c:pt idx="1062">
                  <c:v>41041.84</c:v>
                </c:pt>
                <c:pt idx="1063">
                  <c:v>50903.97</c:v>
                </c:pt>
                <c:pt idx="1064">
                  <c:v>52890.58</c:v>
                </c:pt>
                <c:pt idx="1065">
                  <c:v>43878.04</c:v>
                </c:pt>
                <c:pt idx="1066">
                  <c:v>31832.1</c:v>
                </c:pt>
                <c:pt idx="1067">
                  <c:v>37169.87</c:v>
                </c:pt>
                <c:pt idx="1068">
                  <c:v>25457.88</c:v>
                </c:pt>
                <c:pt idx="1069">
                  <c:v>42824.33</c:v>
                </c:pt>
                <c:pt idx="1070">
                  <c:v>42389.47</c:v>
                </c:pt>
                <c:pt idx="1071">
                  <c:v>37443.14</c:v>
                </c:pt>
                <c:pt idx="1072">
                  <c:v>41471.22</c:v>
                </c:pt>
                <c:pt idx="1073">
                  <c:v>20534.55</c:v>
                </c:pt>
                <c:pt idx="1074">
                  <c:v>13894.1</c:v>
                </c:pt>
                <c:pt idx="1075">
                  <c:v>11554.23</c:v>
                </c:pt>
                <c:pt idx="1076">
                  <c:v>16251.77</c:v>
                </c:pt>
                <c:pt idx="1077">
                  <c:v>11511.72</c:v>
                </c:pt>
                <c:pt idx="1078">
                  <c:v>17064.67</c:v>
                </c:pt>
                <c:pt idx="1079">
                  <c:v>25052.57</c:v>
                </c:pt>
                <c:pt idx="1080">
                  <c:v>31953.76</c:v>
                </c:pt>
                <c:pt idx="1081">
                  <c:v>24000.66</c:v>
                </c:pt>
                <c:pt idx="1082">
                  <c:v>19339.32</c:v>
                </c:pt>
                <c:pt idx="1083">
                  <c:v>22003.02</c:v>
                </c:pt>
                <c:pt idx="1084">
                  <c:v>17871.54</c:v>
                </c:pt>
                <c:pt idx="1085">
                  <c:v>28917.44</c:v>
                </c:pt>
                <c:pt idx="1086">
                  <c:v>30595.26</c:v>
                </c:pt>
                <c:pt idx="1087">
                  <c:v>41688.27</c:v>
                </c:pt>
                <c:pt idx="1088">
                  <c:v>62295.56</c:v>
                </c:pt>
                <c:pt idx="1089">
                  <c:v>81679.7</c:v>
                </c:pt>
                <c:pt idx="1090">
                  <c:v>74175.42</c:v>
                </c:pt>
                <c:pt idx="1091">
                  <c:v>94775.63</c:v>
                </c:pt>
                <c:pt idx="1092">
                  <c:v>95549.08</c:v>
                </c:pt>
                <c:pt idx="1093">
                  <c:v>74606.19</c:v>
                </c:pt>
                <c:pt idx="1094">
                  <c:v>60648.57</c:v>
                </c:pt>
                <c:pt idx="1095">
                  <c:v>116036.2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PHP52</c:f>
              <c:strCache>
                <c:ptCount val="1"/>
                <c:pt idx="0">
                  <c:v>PHP52</c:v>
                </c:pt>
              </c:strCache>
            </c:strRef>
          </c:tx>
          <c:spPr>
            <a:ln w="19050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xVal>
            <c:numRef>
              <c:f>'All Data sheet'!$A$10:$A$1105</c:f>
              <c:numCache>
                <c:formatCode>yyyy\-mm\-dd;@</c:formatCode>
                <c:ptCount val="109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  <c:pt idx="546">
                  <c:v>44377</c:v>
                </c:pt>
                <c:pt idx="547">
                  <c:v>44378</c:v>
                </c:pt>
                <c:pt idx="548">
                  <c:v>44379</c:v>
                </c:pt>
                <c:pt idx="549">
                  <c:v>44380</c:v>
                </c:pt>
                <c:pt idx="550">
                  <c:v>44381</c:v>
                </c:pt>
                <c:pt idx="551">
                  <c:v>44382</c:v>
                </c:pt>
                <c:pt idx="552">
                  <c:v>44383</c:v>
                </c:pt>
                <c:pt idx="553">
                  <c:v>44384</c:v>
                </c:pt>
                <c:pt idx="554">
                  <c:v>44385</c:v>
                </c:pt>
                <c:pt idx="555">
                  <c:v>44386</c:v>
                </c:pt>
                <c:pt idx="556">
                  <c:v>44387</c:v>
                </c:pt>
                <c:pt idx="557">
                  <c:v>44388</c:v>
                </c:pt>
                <c:pt idx="558">
                  <c:v>44389</c:v>
                </c:pt>
                <c:pt idx="559">
                  <c:v>44390</c:v>
                </c:pt>
                <c:pt idx="560">
                  <c:v>44391</c:v>
                </c:pt>
                <c:pt idx="561">
                  <c:v>44392</c:v>
                </c:pt>
                <c:pt idx="562">
                  <c:v>44393</c:v>
                </c:pt>
                <c:pt idx="563">
                  <c:v>44394</c:v>
                </c:pt>
                <c:pt idx="564">
                  <c:v>44395</c:v>
                </c:pt>
                <c:pt idx="565">
                  <c:v>44396</c:v>
                </c:pt>
                <c:pt idx="566">
                  <c:v>44397</c:v>
                </c:pt>
                <c:pt idx="567">
                  <c:v>44398</c:v>
                </c:pt>
                <c:pt idx="568">
                  <c:v>44399</c:v>
                </c:pt>
                <c:pt idx="569">
                  <c:v>44400</c:v>
                </c:pt>
                <c:pt idx="570">
                  <c:v>44401</c:v>
                </c:pt>
                <c:pt idx="571">
                  <c:v>44402</c:v>
                </c:pt>
                <c:pt idx="572">
                  <c:v>44403</c:v>
                </c:pt>
                <c:pt idx="573">
                  <c:v>44404</c:v>
                </c:pt>
                <c:pt idx="574">
                  <c:v>44405</c:v>
                </c:pt>
                <c:pt idx="575">
                  <c:v>44406</c:v>
                </c:pt>
                <c:pt idx="576">
                  <c:v>44407</c:v>
                </c:pt>
                <c:pt idx="577">
                  <c:v>44408</c:v>
                </c:pt>
                <c:pt idx="578">
                  <c:v>44409</c:v>
                </c:pt>
                <c:pt idx="579">
                  <c:v>44410</c:v>
                </c:pt>
                <c:pt idx="580">
                  <c:v>44411</c:v>
                </c:pt>
                <c:pt idx="581">
                  <c:v>44412</c:v>
                </c:pt>
                <c:pt idx="582">
                  <c:v>44413</c:v>
                </c:pt>
                <c:pt idx="583">
                  <c:v>44414</c:v>
                </c:pt>
                <c:pt idx="584">
                  <c:v>44415</c:v>
                </c:pt>
                <c:pt idx="585">
                  <c:v>44416</c:v>
                </c:pt>
                <c:pt idx="586">
                  <c:v>44417</c:v>
                </c:pt>
                <c:pt idx="587">
                  <c:v>44418</c:v>
                </c:pt>
                <c:pt idx="588">
                  <c:v>44419</c:v>
                </c:pt>
                <c:pt idx="589">
                  <c:v>44420</c:v>
                </c:pt>
                <c:pt idx="590">
                  <c:v>44421</c:v>
                </c:pt>
                <c:pt idx="591">
                  <c:v>44422</c:v>
                </c:pt>
                <c:pt idx="592">
                  <c:v>44423</c:v>
                </c:pt>
                <c:pt idx="593">
                  <c:v>44424</c:v>
                </c:pt>
                <c:pt idx="594">
                  <c:v>44425</c:v>
                </c:pt>
                <c:pt idx="595">
                  <c:v>44426</c:v>
                </c:pt>
                <c:pt idx="596">
                  <c:v>44427</c:v>
                </c:pt>
                <c:pt idx="597">
                  <c:v>44428</c:v>
                </c:pt>
                <c:pt idx="598">
                  <c:v>44429</c:v>
                </c:pt>
                <c:pt idx="599">
                  <c:v>44430</c:v>
                </c:pt>
                <c:pt idx="600">
                  <c:v>44431</c:v>
                </c:pt>
                <c:pt idx="601">
                  <c:v>44432</c:v>
                </c:pt>
                <c:pt idx="602">
                  <c:v>44433</c:v>
                </c:pt>
                <c:pt idx="603">
                  <c:v>44434</c:v>
                </c:pt>
                <c:pt idx="604">
                  <c:v>44435</c:v>
                </c:pt>
                <c:pt idx="605">
                  <c:v>44436</c:v>
                </c:pt>
                <c:pt idx="606">
                  <c:v>44437</c:v>
                </c:pt>
                <c:pt idx="607">
                  <c:v>44438</c:v>
                </c:pt>
                <c:pt idx="608">
                  <c:v>44439</c:v>
                </c:pt>
                <c:pt idx="609">
                  <c:v>44440</c:v>
                </c:pt>
                <c:pt idx="610">
                  <c:v>44441</c:v>
                </c:pt>
                <c:pt idx="611">
                  <c:v>44442</c:v>
                </c:pt>
                <c:pt idx="612">
                  <c:v>44443</c:v>
                </c:pt>
                <c:pt idx="613">
                  <c:v>44444</c:v>
                </c:pt>
                <c:pt idx="614">
                  <c:v>44445</c:v>
                </c:pt>
                <c:pt idx="615">
                  <c:v>44446</c:v>
                </c:pt>
                <c:pt idx="616">
                  <c:v>44447</c:v>
                </c:pt>
                <c:pt idx="617">
                  <c:v>44448</c:v>
                </c:pt>
                <c:pt idx="618">
                  <c:v>44449</c:v>
                </c:pt>
                <c:pt idx="619">
                  <c:v>44450</c:v>
                </c:pt>
                <c:pt idx="620">
                  <c:v>44451</c:v>
                </c:pt>
                <c:pt idx="621">
                  <c:v>44452</c:v>
                </c:pt>
                <c:pt idx="622">
                  <c:v>44453</c:v>
                </c:pt>
                <c:pt idx="623">
                  <c:v>44454</c:v>
                </c:pt>
                <c:pt idx="624">
                  <c:v>44455</c:v>
                </c:pt>
                <c:pt idx="625">
                  <c:v>44456</c:v>
                </c:pt>
                <c:pt idx="626">
                  <c:v>44457</c:v>
                </c:pt>
                <c:pt idx="627">
                  <c:v>44458</c:v>
                </c:pt>
                <c:pt idx="628">
                  <c:v>44459</c:v>
                </c:pt>
                <c:pt idx="629">
                  <c:v>44460</c:v>
                </c:pt>
                <c:pt idx="630">
                  <c:v>44461</c:v>
                </c:pt>
                <c:pt idx="631">
                  <c:v>44462</c:v>
                </c:pt>
                <c:pt idx="632">
                  <c:v>44463</c:v>
                </c:pt>
                <c:pt idx="633">
                  <c:v>44464</c:v>
                </c:pt>
                <c:pt idx="634">
                  <c:v>44465</c:v>
                </c:pt>
                <c:pt idx="635">
                  <c:v>44466</c:v>
                </c:pt>
                <c:pt idx="636">
                  <c:v>44467</c:v>
                </c:pt>
                <c:pt idx="637">
                  <c:v>44468</c:v>
                </c:pt>
                <c:pt idx="638">
                  <c:v>44469</c:v>
                </c:pt>
                <c:pt idx="639">
                  <c:v>44470</c:v>
                </c:pt>
                <c:pt idx="640">
                  <c:v>44471</c:v>
                </c:pt>
                <c:pt idx="641">
                  <c:v>44472</c:v>
                </c:pt>
                <c:pt idx="642">
                  <c:v>44473</c:v>
                </c:pt>
                <c:pt idx="643">
                  <c:v>44474</c:v>
                </c:pt>
                <c:pt idx="644">
                  <c:v>44475</c:v>
                </c:pt>
                <c:pt idx="645">
                  <c:v>44476</c:v>
                </c:pt>
                <c:pt idx="646">
                  <c:v>44477</c:v>
                </c:pt>
                <c:pt idx="647">
                  <c:v>44478</c:v>
                </c:pt>
                <c:pt idx="648">
                  <c:v>44479</c:v>
                </c:pt>
                <c:pt idx="649">
                  <c:v>44480</c:v>
                </c:pt>
                <c:pt idx="650">
                  <c:v>44481</c:v>
                </c:pt>
                <c:pt idx="651">
                  <c:v>44482</c:v>
                </c:pt>
                <c:pt idx="652">
                  <c:v>44483</c:v>
                </c:pt>
                <c:pt idx="653">
                  <c:v>44484</c:v>
                </c:pt>
                <c:pt idx="654">
                  <c:v>44485</c:v>
                </c:pt>
                <c:pt idx="655">
                  <c:v>44486</c:v>
                </c:pt>
                <c:pt idx="656">
                  <c:v>44487</c:v>
                </c:pt>
                <c:pt idx="657">
                  <c:v>44488</c:v>
                </c:pt>
                <c:pt idx="658">
                  <c:v>44489</c:v>
                </c:pt>
                <c:pt idx="659">
                  <c:v>44490</c:v>
                </c:pt>
                <c:pt idx="660">
                  <c:v>44491</c:v>
                </c:pt>
                <c:pt idx="661">
                  <c:v>44492</c:v>
                </c:pt>
                <c:pt idx="662">
                  <c:v>44493</c:v>
                </c:pt>
                <c:pt idx="663">
                  <c:v>44494</c:v>
                </c:pt>
                <c:pt idx="664">
                  <c:v>44495</c:v>
                </c:pt>
                <c:pt idx="665">
                  <c:v>44496</c:v>
                </c:pt>
                <c:pt idx="666">
                  <c:v>44497</c:v>
                </c:pt>
                <c:pt idx="667">
                  <c:v>44498</c:v>
                </c:pt>
                <c:pt idx="668">
                  <c:v>44499</c:v>
                </c:pt>
                <c:pt idx="669">
                  <c:v>44500</c:v>
                </c:pt>
                <c:pt idx="670">
                  <c:v>44501</c:v>
                </c:pt>
                <c:pt idx="671">
                  <c:v>44502</c:v>
                </c:pt>
                <c:pt idx="672">
                  <c:v>44503</c:v>
                </c:pt>
                <c:pt idx="673">
                  <c:v>44504</c:v>
                </c:pt>
                <c:pt idx="674">
                  <c:v>44505</c:v>
                </c:pt>
                <c:pt idx="675">
                  <c:v>44506</c:v>
                </c:pt>
                <c:pt idx="676">
                  <c:v>44507</c:v>
                </c:pt>
                <c:pt idx="677">
                  <c:v>44508</c:v>
                </c:pt>
                <c:pt idx="678">
                  <c:v>44509</c:v>
                </c:pt>
                <c:pt idx="679">
                  <c:v>44510</c:v>
                </c:pt>
                <c:pt idx="680">
                  <c:v>44511</c:v>
                </c:pt>
                <c:pt idx="681">
                  <c:v>44512</c:v>
                </c:pt>
                <c:pt idx="682">
                  <c:v>44513</c:v>
                </c:pt>
                <c:pt idx="683">
                  <c:v>44514</c:v>
                </c:pt>
                <c:pt idx="684">
                  <c:v>44515</c:v>
                </c:pt>
                <c:pt idx="685">
                  <c:v>44516</c:v>
                </c:pt>
                <c:pt idx="686">
                  <c:v>44517</c:v>
                </c:pt>
                <c:pt idx="687">
                  <c:v>44518</c:v>
                </c:pt>
                <c:pt idx="688">
                  <c:v>44519</c:v>
                </c:pt>
                <c:pt idx="689">
                  <c:v>44520</c:v>
                </c:pt>
                <c:pt idx="690">
                  <c:v>44521</c:v>
                </c:pt>
                <c:pt idx="691">
                  <c:v>44522</c:v>
                </c:pt>
                <c:pt idx="692">
                  <c:v>44523</c:v>
                </c:pt>
                <c:pt idx="693">
                  <c:v>44524</c:v>
                </c:pt>
                <c:pt idx="694">
                  <c:v>44525</c:v>
                </c:pt>
                <c:pt idx="695">
                  <c:v>44526</c:v>
                </c:pt>
                <c:pt idx="696">
                  <c:v>44527</c:v>
                </c:pt>
                <c:pt idx="697">
                  <c:v>44528</c:v>
                </c:pt>
                <c:pt idx="698">
                  <c:v>44529</c:v>
                </c:pt>
                <c:pt idx="699">
                  <c:v>44530</c:v>
                </c:pt>
                <c:pt idx="700">
                  <c:v>44531</c:v>
                </c:pt>
                <c:pt idx="701">
                  <c:v>44532</c:v>
                </c:pt>
                <c:pt idx="702">
                  <c:v>44533</c:v>
                </c:pt>
                <c:pt idx="703">
                  <c:v>44534</c:v>
                </c:pt>
                <c:pt idx="704">
                  <c:v>44535</c:v>
                </c:pt>
                <c:pt idx="705">
                  <c:v>44536</c:v>
                </c:pt>
                <c:pt idx="706">
                  <c:v>44537</c:v>
                </c:pt>
                <c:pt idx="707">
                  <c:v>44538</c:v>
                </c:pt>
                <c:pt idx="708">
                  <c:v>44539</c:v>
                </c:pt>
                <c:pt idx="709">
                  <c:v>44540</c:v>
                </c:pt>
                <c:pt idx="710">
                  <c:v>44541</c:v>
                </c:pt>
                <c:pt idx="711">
                  <c:v>44542</c:v>
                </c:pt>
                <c:pt idx="712">
                  <c:v>44543</c:v>
                </c:pt>
                <c:pt idx="713">
                  <c:v>44544</c:v>
                </c:pt>
                <c:pt idx="714">
                  <c:v>44545</c:v>
                </c:pt>
                <c:pt idx="715">
                  <c:v>44546</c:v>
                </c:pt>
                <c:pt idx="716">
                  <c:v>44547</c:v>
                </c:pt>
                <c:pt idx="717">
                  <c:v>44548</c:v>
                </c:pt>
                <c:pt idx="718">
                  <c:v>44549</c:v>
                </c:pt>
                <c:pt idx="719">
                  <c:v>44550</c:v>
                </c:pt>
                <c:pt idx="720">
                  <c:v>44551</c:v>
                </c:pt>
                <c:pt idx="721">
                  <c:v>44552</c:v>
                </c:pt>
                <c:pt idx="722">
                  <c:v>44553</c:v>
                </c:pt>
                <c:pt idx="723">
                  <c:v>44554</c:v>
                </c:pt>
                <c:pt idx="724">
                  <c:v>44555</c:v>
                </c:pt>
                <c:pt idx="725">
                  <c:v>44556</c:v>
                </c:pt>
                <c:pt idx="726">
                  <c:v>44557</c:v>
                </c:pt>
                <c:pt idx="727">
                  <c:v>44558</c:v>
                </c:pt>
                <c:pt idx="728">
                  <c:v>44559</c:v>
                </c:pt>
                <c:pt idx="729">
                  <c:v>44560</c:v>
                </c:pt>
                <c:pt idx="730">
                  <c:v>44561</c:v>
                </c:pt>
                <c:pt idx="731">
                  <c:v>44562</c:v>
                </c:pt>
                <c:pt idx="732">
                  <c:v>44563</c:v>
                </c:pt>
                <c:pt idx="733">
                  <c:v>44564</c:v>
                </c:pt>
                <c:pt idx="734">
                  <c:v>44565</c:v>
                </c:pt>
                <c:pt idx="735">
                  <c:v>44566</c:v>
                </c:pt>
                <c:pt idx="736">
                  <c:v>44567</c:v>
                </c:pt>
                <c:pt idx="737">
                  <c:v>44568</c:v>
                </c:pt>
                <c:pt idx="738">
                  <c:v>44569</c:v>
                </c:pt>
                <c:pt idx="739">
                  <c:v>44570</c:v>
                </c:pt>
                <c:pt idx="740">
                  <c:v>44571</c:v>
                </c:pt>
                <c:pt idx="741">
                  <c:v>44572</c:v>
                </c:pt>
                <c:pt idx="742">
                  <c:v>44573</c:v>
                </c:pt>
                <c:pt idx="743">
                  <c:v>44574</c:v>
                </c:pt>
                <c:pt idx="744">
                  <c:v>44575</c:v>
                </c:pt>
                <c:pt idx="745">
                  <c:v>44576</c:v>
                </c:pt>
                <c:pt idx="746">
                  <c:v>44577</c:v>
                </c:pt>
                <c:pt idx="747">
                  <c:v>44578</c:v>
                </c:pt>
                <c:pt idx="748">
                  <c:v>44579</c:v>
                </c:pt>
                <c:pt idx="749">
                  <c:v>44580</c:v>
                </c:pt>
                <c:pt idx="750">
                  <c:v>44581</c:v>
                </c:pt>
                <c:pt idx="751">
                  <c:v>44582</c:v>
                </c:pt>
                <c:pt idx="752">
                  <c:v>44583</c:v>
                </c:pt>
                <c:pt idx="753">
                  <c:v>44584</c:v>
                </c:pt>
                <c:pt idx="754">
                  <c:v>44585</c:v>
                </c:pt>
                <c:pt idx="755">
                  <c:v>44586</c:v>
                </c:pt>
                <c:pt idx="756">
                  <c:v>44587</c:v>
                </c:pt>
                <c:pt idx="757">
                  <c:v>44588</c:v>
                </c:pt>
                <c:pt idx="758">
                  <c:v>44589</c:v>
                </c:pt>
                <c:pt idx="759">
                  <c:v>44590</c:v>
                </c:pt>
                <c:pt idx="760">
                  <c:v>44591</c:v>
                </c:pt>
                <c:pt idx="761">
                  <c:v>44592</c:v>
                </c:pt>
                <c:pt idx="762">
                  <c:v>44593</c:v>
                </c:pt>
                <c:pt idx="763">
                  <c:v>44594</c:v>
                </c:pt>
                <c:pt idx="764">
                  <c:v>44595</c:v>
                </c:pt>
                <c:pt idx="765">
                  <c:v>44596</c:v>
                </c:pt>
                <c:pt idx="766">
                  <c:v>44597</c:v>
                </c:pt>
                <c:pt idx="767">
                  <c:v>44598</c:v>
                </c:pt>
                <c:pt idx="768">
                  <c:v>44599</c:v>
                </c:pt>
                <c:pt idx="769">
                  <c:v>44600</c:v>
                </c:pt>
                <c:pt idx="770">
                  <c:v>44601</c:v>
                </c:pt>
                <c:pt idx="771">
                  <c:v>44602</c:v>
                </c:pt>
                <c:pt idx="772">
                  <c:v>44603</c:v>
                </c:pt>
                <c:pt idx="773">
                  <c:v>44604</c:v>
                </c:pt>
                <c:pt idx="774">
                  <c:v>44605</c:v>
                </c:pt>
                <c:pt idx="775">
                  <c:v>44606</c:v>
                </c:pt>
                <c:pt idx="776">
                  <c:v>44607</c:v>
                </c:pt>
                <c:pt idx="777">
                  <c:v>44608</c:v>
                </c:pt>
                <c:pt idx="778">
                  <c:v>44609</c:v>
                </c:pt>
                <c:pt idx="779">
                  <c:v>44610</c:v>
                </c:pt>
                <c:pt idx="780">
                  <c:v>44611</c:v>
                </c:pt>
                <c:pt idx="781">
                  <c:v>44612</c:v>
                </c:pt>
                <c:pt idx="782">
                  <c:v>44613</c:v>
                </c:pt>
                <c:pt idx="783">
                  <c:v>44614</c:v>
                </c:pt>
                <c:pt idx="784">
                  <c:v>44615</c:v>
                </c:pt>
                <c:pt idx="785">
                  <c:v>44616</c:v>
                </c:pt>
                <c:pt idx="786">
                  <c:v>44617</c:v>
                </c:pt>
                <c:pt idx="787">
                  <c:v>44618</c:v>
                </c:pt>
                <c:pt idx="788">
                  <c:v>44619</c:v>
                </c:pt>
                <c:pt idx="789">
                  <c:v>44620</c:v>
                </c:pt>
                <c:pt idx="790">
                  <c:v>44621</c:v>
                </c:pt>
                <c:pt idx="791">
                  <c:v>44622</c:v>
                </c:pt>
                <c:pt idx="792">
                  <c:v>44623</c:v>
                </c:pt>
                <c:pt idx="793">
                  <c:v>44624</c:v>
                </c:pt>
                <c:pt idx="794">
                  <c:v>44625</c:v>
                </c:pt>
                <c:pt idx="795">
                  <c:v>44626</c:v>
                </c:pt>
                <c:pt idx="796">
                  <c:v>44627</c:v>
                </c:pt>
                <c:pt idx="797">
                  <c:v>44628</c:v>
                </c:pt>
                <c:pt idx="798">
                  <c:v>44629</c:v>
                </c:pt>
                <c:pt idx="799">
                  <c:v>44630</c:v>
                </c:pt>
                <c:pt idx="800">
                  <c:v>44631</c:v>
                </c:pt>
                <c:pt idx="801">
                  <c:v>44632</c:v>
                </c:pt>
                <c:pt idx="802">
                  <c:v>44633</c:v>
                </c:pt>
                <c:pt idx="803">
                  <c:v>44634</c:v>
                </c:pt>
                <c:pt idx="804">
                  <c:v>44635</c:v>
                </c:pt>
                <c:pt idx="805">
                  <c:v>44636</c:v>
                </c:pt>
                <c:pt idx="806">
                  <c:v>44637</c:v>
                </c:pt>
                <c:pt idx="807">
                  <c:v>44638</c:v>
                </c:pt>
                <c:pt idx="808">
                  <c:v>44639</c:v>
                </c:pt>
                <c:pt idx="809">
                  <c:v>44640</c:v>
                </c:pt>
                <c:pt idx="810">
                  <c:v>44641</c:v>
                </c:pt>
                <c:pt idx="811">
                  <c:v>44642</c:v>
                </c:pt>
                <c:pt idx="812">
                  <c:v>44643</c:v>
                </c:pt>
                <c:pt idx="813">
                  <c:v>44644</c:v>
                </c:pt>
                <c:pt idx="814">
                  <c:v>44645</c:v>
                </c:pt>
                <c:pt idx="815">
                  <c:v>44646</c:v>
                </c:pt>
                <c:pt idx="816">
                  <c:v>44647</c:v>
                </c:pt>
                <c:pt idx="817">
                  <c:v>44648</c:v>
                </c:pt>
                <c:pt idx="818">
                  <c:v>44649</c:v>
                </c:pt>
                <c:pt idx="819">
                  <c:v>44650</c:v>
                </c:pt>
                <c:pt idx="820">
                  <c:v>44651</c:v>
                </c:pt>
                <c:pt idx="821">
                  <c:v>44652</c:v>
                </c:pt>
                <c:pt idx="822">
                  <c:v>44653</c:v>
                </c:pt>
                <c:pt idx="823">
                  <c:v>44654</c:v>
                </c:pt>
                <c:pt idx="824">
                  <c:v>44655</c:v>
                </c:pt>
                <c:pt idx="825">
                  <c:v>44656</c:v>
                </c:pt>
                <c:pt idx="826">
                  <c:v>44657</c:v>
                </c:pt>
                <c:pt idx="827">
                  <c:v>44658</c:v>
                </c:pt>
                <c:pt idx="828">
                  <c:v>44659</c:v>
                </c:pt>
                <c:pt idx="829">
                  <c:v>44660</c:v>
                </c:pt>
                <c:pt idx="830">
                  <c:v>44661</c:v>
                </c:pt>
                <c:pt idx="831">
                  <c:v>44662</c:v>
                </c:pt>
                <c:pt idx="832">
                  <c:v>44663</c:v>
                </c:pt>
                <c:pt idx="833">
                  <c:v>44664</c:v>
                </c:pt>
                <c:pt idx="834">
                  <c:v>44665</c:v>
                </c:pt>
                <c:pt idx="835">
                  <c:v>44666</c:v>
                </c:pt>
                <c:pt idx="836">
                  <c:v>44667</c:v>
                </c:pt>
                <c:pt idx="837">
                  <c:v>44668</c:v>
                </c:pt>
                <c:pt idx="838">
                  <c:v>44669</c:v>
                </c:pt>
                <c:pt idx="839">
                  <c:v>44670</c:v>
                </c:pt>
                <c:pt idx="840">
                  <c:v>44671</c:v>
                </c:pt>
                <c:pt idx="841">
                  <c:v>44672</c:v>
                </c:pt>
                <c:pt idx="842">
                  <c:v>44673</c:v>
                </c:pt>
                <c:pt idx="843">
                  <c:v>44674</c:v>
                </c:pt>
                <c:pt idx="844">
                  <c:v>44675</c:v>
                </c:pt>
                <c:pt idx="845">
                  <c:v>44676</c:v>
                </c:pt>
                <c:pt idx="846">
                  <c:v>44677</c:v>
                </c:pt>
                <c:pt idx="847">
                  <c:v>44678</c:v>
                </c:pt>
                <c:pt idx="848">
                  <c:v>44679</c:v>
                </c:pt>
                <c:pt idx="849">
                  <c:v>44680</c:v>
                </c:pt>
                <c:pt idx="850">
                  <c:v>44681</c:v>
                </c:pt>
                <c:pt idx="851">
                  <c:v>44682</c:v>
                </c:pt>
                <c:pt idx="852">
                  <c:v>44683</c:v>
                </c:pt>
                <c:pt idx="853">
                  <c:v>44684</c:v>
                </c:pt>
                <c:pt idx="854">
                  <c:v>44685</c:v>
                </c:pt>
                <c:pt idx="855">
                  <c:v>44686</c:v>
                </c:pt>
                <c:pt idx="856">
                  <c:v>44687</c:v>
                </c:pt>
                <c:pt idx="857">
                  <c:v>44688</c:v>
                </c:pt>
                <c:pt idx="858">
                  <c:v>44689</c:v>
                </c:pt>
                <c:pt idx="859">
                  <c:v>44690</c:v>
                </c:pt>
                <c:pt idx="860">
                  <c:v>44691</c:v>
                </c:pt>
                <c:pt idx="861">
                  <c:v>44692</c:v>
                </c:pt>
                <c:pt idx="862">
                  <c:v>44693</c:v>
                </c:pt>
                <c:pt idx="863">
                  <c:v>44694</c:v>
                </c:pt>
                <c:pt idx="864">
                  <c:v>44695</c:v>
                </c:pt>
                <c:pt idx="865">
                  <c:v>44696</c:v>
                </c:pt>
                <c:pt idx="866">
                  <c:v>44697</c:v>
                </c:pt>
                <c:pt idx="867">
                  <c:v>44698</c:v>
                </c:pt>
                <c:pt idx="868">
                  <c:v>44699</c:v>
                </c:pt>
                <c:pt idx="869">
                  <c:v>44700</c:v>
                </c:pt>
                <c:pt idx="870">
                  <c:v>44701</c:v>
                </c:pt>
                <c:pt idx="871">
                  <c:v>44702</c:v>
                </c:pt>
                <c:pt idx="872">
                  <c:v>44703</c:v>
                </c:pt>
                <c:pt idx="873">
                  <c:v>44704</c:v>
                </c:pt>
                <c:pt idx="874">
                  <c:v>44705</c:v>
                </c:pt>
                <c:pt idx="875">
                  <c:v>44706</c:v>
                </c:pt>
                <c:pt idx="876">
                  <c:v>44707</c:v>
                </c:pt>
                <c:pt idx="877">
                  <c:v>44708</c:v>
                </c:pt>
                <c:pt idx="878">
                  <c:v>44709</c:v>
                </c:pt>
                <c:pt idx="879">
                  <c:v>44710</c:v>
                </c:pt>
                <c:pt idx="880">
                  <c:v>44711</c:v>
                </c:pt>
                <c:pt idx="881">
                  <c:v>44712</c:v>
                </c:pt>
                <c:pt idx="882">
                  <c:v>44713</c:v>
                </c:pt>
                <c:pt idx="883">
                  <c:v>44714</c:v>
                </c:pt>
                <c:pt idx="884">
                  <c:v>44715</c:v>
                </c:pt>
                <c:pt idx="885">
                  <c:v>44716</c:v>
                </c:pt>
                <c:pt idx="886">
                  <c:v>44717</c:v>
                </c:pt>
                <c:pt idx="887">
                  <c:v>44718</c:v>
                </c:pt>
                <c:pt idx="888">
                  <c:v>44719</c:v>
                </c:pt>
                <c:pt idx="889">
                  <c:v>44720</c:v>
                </c:pt>
                <c:pt idx="890">
                  <c:v>44721</c:v>
                </c:pt>
                <c:pt idx="891">
                  <c:v>44722</c:v>
                </c:pt>
                <c:pt idx="892">
                  <c:v>44723</c:v>
                </c:pt>
                <c:pt idx="893">
                  <c:v>44724</c:v>
                </c:pt>
                <c:pt idx="894">
                  <c:v>44725</c:v>
                </c:pt>
                <c:pt idx="895">
                  <c:v>44726</c:v>
                </c:pt>
                <c:pt idx="896">
                  <c:v>44727</c:v>
                </c:pt>
                <c:pt idx="897">
                  <c:v>44728</c:v>
                </c:pt>
                <c:pt idx="898">
                  <c:v>44729</c:v>
                </c:pt>
                <c:pt idx="899">
                  <c:v>44730</c:v>
                </c:pt>
                <c:pt idx="900">
                  <c:v>44731</c:v>
                </c:pt>
                <c:pt idx="901">
                  <c:v>44732</c:v>
                </c:pt>
                <c:pt idx="902">
                  <c:v>44733</c:v>
                </c:pt>
                <c:pt idx="903">
                  <c:v>44734</c:v>
                </c:pt>
                <c:pt idx="904">
                  <c:v>44735</c:v>
                </c:pt>
                <c:pt idx="905">
                  <c:v>44736</c:v>
                </c:pt>
                <c:pt idx="906">
                  <c:v>44737</c:v>
                </c:pt>
                <c:pt idx="907">
                  <c:v>44738</c:v>
                </c:pt>
                <c:pt idx="908">
                  <c:v>44739</c:v>
                </c:pt>
                <c:pt idx="909">
                  <c:v>44740</c:v>
                </c:pt>
                <c:pt idx="910">
                  <c:v>44741</c:v>
                </c:pt>
                <c:pt idx="911">
                  <c:v>44742</c:v>
                </c:pt>
                <c:pt idx="912">
                  <c:v>44743</c:v>
                </c:pt>
                <c:pt idx="913">
                  <c:v>44744</c:v>
                </c:pt>
                <c:pt idx="914">
                  <c:v>44745</c:v>
                </c:pt>
                <c:pt idx="915">
                  <c:v>44746</c:v>
                </c:pt>
                <c:pt idx="916">
                  <c:v>44747</c:v>
                </c:pt>
                <c:pt idx="917">
                  <c:v>44748</c:v>
                </c:pt>
                <c:pt idx="918">
                  <c:v>44749</c:v>
                </c:pt>
                <c:pt idx="919">
                  <c:v>44750</c:v>
                </c:pt>
                <c:pt idx="920">
                  <c:v>44751</c:v>
                </c:pt>
                <c:pt idx="921">
                  <c:v>44752</c:v>
                </c:pt>
                <c:pt idx="922">
                  <c:v>44753</c:v>
                </c:pt>
                <c:pt idx="923">
                  <c:v>44754</c:v>
                </c:pt>
                <c:pt idx="924">
                  <c:v>44755</c:v>
                </c:pt>
                <c:pt idx="925">
                  <c:v>44756</c:v>
                </c:pt>
                <c:pt idx="926">
                  <c:v>44757</c:v>
                </c:pt>
                <c:pt idx="927">
                  <c:v>44758</c:v>
                </c:pt>
                <c:pt idx="928">
                  <c:v>44759</c:v>
                </c:pt>
                <c:pt idx="929">
                  <c:v>44760</c:v>
                </c:pt>
                <c:pt idx="930">
                  <c:v>44761</c:v>
                </c:pt>
                <c:pt idx="931">
                  <c:v>44762</c:v>
                </c:pt>
                <c:pt idx="932">
                  <c:v>44763</c:v>
                </c:pt>
                <c:pt idx="933">
                  <c:v>44764</c:v>
                </c:pt>
                <c:pt idx="934">
                  <c:v>44765</c:v>
                </c:pt>
                <c:pt idx="935">
                  <c:v>44766</c:v>
                </c:pt>
                <c:pt idx="936">
                  <c:v>44767</c:v>
                </c:pt>
                <c:pt idx="937">
                  <c:v>44768</c:v>
                </c:pt>
                <c:pt idx="938">
                  <c:v>44769</c:v>
                </c:pt>
                <c:pt idx="939">
                  <c:v>44770</c:v>
                </c:pt>
                <c:pt idx="940">
                  <c:v>44771</c:v>
                </c:pt>
                <c:pt idx="941">
                  <c:v>44772</c:v>
                </c:pt>
                <c:pt idx="942">
                  <c:v>44773</c:v>
                </c:pt>
                <c:pt idx="943">
                  <c:v>44774</c:v>
                </c:pt>
                <c:pt idx="944">
                  <c:v>44775</c:v>
                </c:pt>
                <c:pt idx="945">
                  <c:v>44776</c:v>
                </c:pt>
                <c:pt idx="946">
                  <c:v>44777</c:v>
                </c:pt>
                <c:pt idx="947">
                  <c:v>44778</c:v>
                </c:pt>
                <c:pt idx="948">
                  <c:v>44779</c:v>
                </c:pt>
                <c:pt idx="949">
                  <c:v>44780</c:v>
                </c:pt>
                <c:pt idx="950">
                  <c:v>44781</c:v>
                </c:pt>
                <c:pt idx="951">
                  <c:v>44782</c:v>
                </c:pt>
                <c:pt idx="952">
                  <c:v>44783</c:v>
                </c:pt>
                <c:pt idx="953">
                  <c:v>44784</c:v>
                </c:pt>
                <c:pt idx="954">
                  <c:v>44785</c:v>
                </c:pt>
                <c:pt idx="955">
                  <c:v>44786</c:v>
                </c:pt>
                <c:pt idx="956">
                  <c:v>44787</c:v>
                </c:pt>
                <c:pt idx="957">
                  <c:v>44788</c:v>
                </c:pt>
                <c:pt idx="958">
                  <c:v>44789</c:v>
                </c:pt>
                <c:pt idx="959">
                  <c:v>44790</c:v>
                </c:pt>
                <c:pt idx="960">
                  <c:v>44791</c:v>
                </c:pt>
                <c:pt idx="961">
                  <c:v>44792</c:v>
                </c:pt>
                <c:pt idx="962">
                  <c:v>44793</c:v>
                </c:pt>
                <c:pt idx="963">
                  <c:v>44794</c:v>
                </c:pt>
                <c:pt idx="964">
                  <c:v>44795</c:v>
                </c:pt>
                <c:pt idx="965">
                  <c:v>44796</c:v>
                </c:pt>
                <c:pt idx="966">
                  <c:v>44797</c:v>
                </c:pt>
                <c:pt idx="967">
                  <c:v>44798</c:v>
                </c:pt>
                <c:pt idx="968">
                  <c:v>44799</c:v>
                </c:pt>
                <c:pt idx="969">
                  <c:v>44800</c:v>
                </c:pt>
                <c:pt idx="970">
                  <c:v>44801</c:v>
                </c:pt>
                <c:pt idx="971">
                  <c:v>44802</c:v>
                </c:pt>
                <c:pt idx="972">
                  <c:v>44803</c:v>
                </c:pt>
                <c:pt idx="973">
                  <c:v>44804</c:v>
                </c:pt>
                <c:pt idx="974">
                  <c:v>44805</c:v>
                </c:pt>
                <c:pt idx="975">
                  <c:v>44806</c:v>
                </c:pt>
                <c:pt idx="976">
                  <c:v>44807</c:v>
                </c:pt>
                <c:pt idx="977">
                  <c:v>44808</c:v>
                </c:pt>
                <c:pt idx="978">
                  <c:v>44809</c:v>
                </c:pt>
                <c:pt idx="979">
                  <c:v>44810</c:v>
                </c:pt>
                <c:pt idx="980">
                  <c:v>44811</c:v>
                </c:pt>
                <c:pt idx="981">
                  <c:v>44812</c:v>
                </c:pt>
                <c:pt idx="982">
                  <c:v>44813</c:v>
                </c:pt>
                <c:pt idx="983">
                  <c:v>44814</c:v>
                </c:pt>
                <c:pt idx="984">
                  <c:v>44815</c:v>
                </c:pt>
                <c:pt idx="985">
                  <c:v>44816</c:v>
                </c:pt>
                <c:pt idx="986">
                  <c:v>44817</c:v>
                </c:pt>
                <c:pt idx="987">
                  <c:v>44818</c:v>
                </c:pt>
                <c:pt idx="988">
                  <c:v>44819</c:v>
                </c:pt>
                <c:pt idx="989">
                  <c:v>44820</c:v>
                </c:pt>
                <c:pt idx="990">
                  <c:v>44821</c:v>
                </c:pt>
                <c:pt idx="991">
                  <c:v>44822</c:v>
                </c:pt>
                <c:pt idx="992">
                  <c:v>44823</c:v>
                </c:pt>
                <c:pt idx="993">
                  <c:v>44824</c:v>
                </c:pt>
                <c:pt idx="994">
                  <c:v>44825</c:v>
                </c:pt>
                <c:pt idx="995">
                  <c:v>44826</c:v>
                </c:pt>
                <c:pt idx="996">
                  <c:v>44827</c:v>
                </c:pt>
                <c:pt idx="997">
                  <c:v>44828</c:v>
                </c:pt>
                <c:pt idx="998">
                  <c:v>44829</c:v>
                </c:pt>
                <c:pt idx="999">
                  <c:v>44830</c:v>
                </c:pt>
                <c:pt idx="1000">
                  <c:v>44831</c:v>
                </c:pt>
                <c:pt idx="1001">
                  <c:v>44832</c:v>
                </c:pt>
                <c:pt idx="1002">
                  <c:v>44833</c:v>
                </c:pt>
                <c:pt idx="1003">
                  <c:v>44834</c:v>
                </c:pt>
                <c:pt idx="1004">
                  <c:v>44835</c:v>
                </c:pt>
                <c:pt idx="1005">
                  <c:v>44836</c:v>
                </c:pt>
                <c:pt idx="1006">
                  <c:v>44837</c:v>
                </c:pt>
                <c:pt idx="1007">
                  <c:v>44838</c:v>
                </c:pt>
                <c:pt idx="1008">
                  <c:v>44839</c:v>
                </c:pt>
                <c:pt idx="1009">
                  <c:v>44840</c:v>
                </c:pt>
                <c:pt idx="1010">
                  <c:v>44841</c:v>
                </c:pt>
                <c:pt idx="1011">
                  <c:v>44842</c:v>
                </c:pt>
                <c:pt idx="1012">
                  <c:v>44843</c:v>
                </c:pt>
                <c:pt idx="1013">
                  <c:v>44844</c:v>
                </c:pt>
                <c:pt idx="1014">
                  <c:v>44845</c:v>
                </c:pt>
                <c:pt idx="1015">
                  <c:v>44846</c:v>
                </c:pt>
                <c:pt idx="1016">
                  <c:v>44847</c:v>
                </c:pt>
                <c:pt idx="1017">
                  <c:v>44848</c:v>
                </c:pt>
                <c:pt idx="1018">
                  <c:v>44849</c:v>
                </c:pt>
                <c:pt idx="1019">
                  <c:v>44850</c:v>
                </c:pt>
                <c:pt idx="1020">
                  <c:v>44851</c:v>
                </c:pt>
                <c:pt idx="1021">
                  <c:v>44852</c:v>
                </c:pt>
                <c:pt idx="1022">
                  <c:v>44853</c:v>
                </c:pt>
                <c:pt idx="1023">
                  <c:v>44854</c:v>
                </c:pt>
                <c:pt idx="1024">
                  <c:v>44855</c:v>
                </c:pt>
                <c:pt idx="1025">
                  <c:v>44856</c:v>
                </c:pt>
                <c:pt idx="1026">
                  <c:v>44857</c:v>
                </c:pt>
                <c:pt idx="1027">
                  <c:v>44858</c:v>
                </c:pt>
                <c:pt idx="1028">
                  <c:v>44859</c:v>
                </c:pt>
                <c:pt idx="1029">
                  <c:v>44860</c:v>
                </c:pt>
                <c:pt idx="1030">
                  <c:v>44861</c:v>
                </c:pt>
                <c:pt idx="1031">
                  <c:v>44862</c:v>
                </c:pt>
                <c:pt idx="1032">
                  <c:v>44863</c:v>
                </c:pt>
                <c:pt idx="1033">
                  <c:v>44864</c:v>
                </c:pt>
                <c:pt idx="1034">
                  <c:v>44865</c:v>
                </c:pt>
                <c:pt idx="1035">
                  <c:v>44866</c:v>
                </c:pt>
                <c:pt idx="1036">
                  <c:v>44867</c:v>
                </c:pt>
                <c:pt idx="1037">
                  <c:v>44868</c:v>
                </c:pt>
                <c:pt idx="1038">
                  <c:v>44869</c:v>
                </c:pt>
                <c:pt idx="1039">
                  <c:v>44870</c:v>
                </c:pt>
                <c:pt idx="1040">
                  <c:v>44871</c:v>
                </c:pt>
                <c:pt idx="1041">
                  <c:v>44872</c:v>
                </c:pt>
                <c:pt idx="1042">
                  <c:v>44873</c:v>
                </c:pt>
                <c:pt idx="1043">
                  <c:v>44874</c:v>
                </c:pt>
                <c:pt idx="1044">
                  <c:v>44875</c:v>
                </c:pt>
                <c:pt idx="1045">
                  <c:v>44876</c:v>
                </c:pt>
                <c:pt idx="1046">
                  <c:v>44877</c:v>
                </c:pt>
                <c:pt idx="1047">
                  <c:v>44878</c:v>
                </c:pt>
                <c:pt idx="1048">
                  <c:v>44879</c:v>
                </c:pt>
                <c:pt idx="1049">
                  <c:v>44880</c:v>
                </c:pt>
                <c:pt idx="1050">
                  <c:v>44881</c:v>
                </c:pt>
                <c:pt idx="1051">
                  <c:v>44882</c:v>
                </c:pt>
                <c:pt idx="1052">
                  <c:v>44883</c:v>
                </c:pt>
                <c:pt idx="1053">
                  <c:v>44884</c:v>
                </c:pt>
                <c:pt idx="1054">
                  <c:v>44885</c:v>
                </c:pt>
                <c:pt idx="1055">
                  <c:v>44886</c:v>
                </c:pt>
                <c:pt idx="1056">
                  <c:v>44887</c:v>
                </c:pt>
                <c:pt idx="1057">
                  <c:v>44888</c:v>
                </c:pt>
                <c:pt idx="1058">
                  <c:v>44889</c:v>
                </c:pt>
                <c:pt idx="1059">
                  <c:v>44890</c:v>
                </c:pt>
                <c:pt idx="1060">
                  <c:v>44891</c:v>
                </c:pt>
                <c:pt idx="1061">
                  <c:v>44892</c:v>
                </c:pt>
                <c:pt idx="1062">
                  <c:v>44893</c:v>
                </c:pt>
                <c:pt idx="1063">
                  <c:v>44894</c:v>
                </c:pt>
                <c:pt idx="1064">
                  <c:v>44895</c:v>
                </c:pt>
                <c:pt idx="1065">
                  <c:v>44896</c:v>
                </c:pt>
                <c:pt idx="1066">
                  <c:v>44897</c:v>
                </c:pt>
                <c:pt idx="1067">
                  <c:v>44898</c:v>
                </c:pt>
                <c:pt idx="1068">
                  <c:v>44899</c:v>
                </c:pt>
                <c:pt idx="1069">
                  <c:v>44900</c:v>
                </c:pt>
                <c:pt idx="1070">
                  <c:v>44901</c:v>
                </c:pt>
                <c:pt idx="1071">
                  <c:v>44902</c:v>
                </c:pt>
                <c:pt idx="1072">
                  <c:v>44903</c:v>
                </c:pt>
                <c:pt idx="1073">
                  <c:v>44904</c:v>
                </c:pt>
                <c:pt idx="1074">
                  <c:v>44905</c:v>
                </c:pt>
                <c:pt idx="1075">
                  <c:v>44906</c:v>
                </c:pt>
                <c:pt idx="1076">
                  <c:v>44907</c:v>
                </c:pt>
                <c:pt idx="1077">
                  <c:v>44908</c:v>
                </c:pt>
                <c:pt idx="1078">
                  <c:v>44909</c:v>
                </c:pt>
                <c:pt idx="1079">
                  <c:v>44910</c:v>
                </c:pt>
                <c:pt idx="1080">
                  <c:v>44911</c:v>
                </c:pt>
                <c:pt idx="1081">
                  <c:v>44912</c:v>
                </c:pt>
                <c:pt idx="1082">
                  <c:v>44913</c:v>
                </c:pt>
                <c:pt idx="1083">
                  <c:v>44914</c:v>
                </c:pt>
                <c:pt idx="1084">
                  <c:v>44915</c:v>
                </c:pt>
                <c:pt idx="1085">
                  <c:v>44916</c:v>
                </c:pt>
                <c:pt idx="1086">
                  <c:v>44917</c:v>
                </c:pt>
                <c:pt idx="1087">
                  <c:v>44918</c:v>
                </c:pt>
                <c:pt idx="1088">
                  <c:v>44919</c:v>
                </c:pt>
                <c:pt idx="1089">
                  <c:v>44920</c:v>
                </c:pt>
                <c:pt idx="1090">
                  <c:v>44921</c:v>
                </c:pt>
                <c:pt idx="1091">
                  <c:v>44922</c:v>
                </c:pt>
                <c:pt idx="1092">
                  <c:v>44923</c:v>
                </c:pt>
                <c:pt idx="1093">
                  <c:v>44924</c:v>
                </c:pt>
                <c:pt idx="1094">
                  <c:v>44925</c:v>
                </c:pt>
                <c:pt idx="1095">
                  <c:v>44926</c:v>
                </c:pt>
              </c:numCache>
            </c:numRef>
          </c:xVal>
          <c:yVal>
            <c:numRef>
              <c:f>'All Data sheet'!$AB$10:$AB$1105</c:f>
              <c:numCache>
                <c:formatCode>General</c:formatCode>
                <c:ptCount val="1096"/>
                <c:pt idx="0">
                  <c:v>4238.205</c:v>
                </c:pt>
                <c:pt idx="1">
                  <c:v>2829.108</c:v>
                </c:pt>
                <c:pt idx="2">
                  <c:v>3390.43</c:v>
                </c:pt>
                <c:pt idx="3">
                  <c:v>6563.166</c:v>
                </c:pt>
                <c:pt idx="4">
                  <c:v>3386.25</c:v>
                </c:pt>
                <c:pt idx="5">
                  <c:v>3509</c:v>
                </c:pt>
                <c:pt idx="6">
                  <c:v>6732.368</c:v>
                </c:pt>
                <c:pt idx="7">
                  <c:v>5087.6</c:v>
                </c:pt>
                <c:pt idx="8">
                  <c:v>4737.806</c:v>
                </c:pt>
                <c:pt idx="9">
                  <c:v>5783.243</c:v>
                </c:pt>
                <c:pt idx="10">
                  <c:v>6253.069</c:v>
                </c:pt>
                <c:pt idx="11">
                  <c:v>8051.784</c:v>
                </c:pt>
                <c:pt idx="12">
                  <c:v>11690.1</c:v>
                </c:pt>
                <c:pt idx="13">
                  <c:v>8786.991</c:v>
                </c:pt>
                <c:pt idx="14">
                  <c:v>6060.567</c:v>
                </c:pt>
                <c:pt idx="15">
                  <c:v>8478.225</c:v>
                </c:pt>
                <c:pt idx="16">
                  <c:v>10590.97</c:v>
                </c:pt>
                <c:pt idx="17">
                  <c:v>12215.41</c:v>
                </c:pt>
                <c:pt idx="18">
                  <c:v>7933.597</c:v>
                </c:pt>
                <c:pt idx="19">
                  <c:v>8009.373</c:v>
                </c:pt>
                <c:pt idx="20">
                  <c:v>8220.319</c:v>
                </c:pt>
                <c:pt idx="21">
                  <c:v>7546.112</c:v>
                </c:pt>
                <c:pt idx="22">
                  <c:v>9160.452</c:v>
                </c:pt>
                <c:pt idx="23">
                  <c:v>9666.806</c:v>
                </c:pt>
                <c:pt idx="24">
                  <c:v>4928.689</c:v>
                </c:pt>
                <c:pt idx="25">
                  <c:v>8320.368</c:v>
                </c:pt>
                <c:pt idx="26">
                  <c:v>29111.1</c:v>
                </c:pt>
                <c:pt idx="27">
                  <c:v>10845.93</c:v>
                </c:pt>
                <c:pt idx="28">
                  <c:v>25778.1</c:v>
                </c:pt>
                <c:pt idx="29">
                  <c:v>26683.91</c:v>
                </c:pt>
                <c:pt idx="30">
                  <c:v>12828.07</c:v>
                </c:pt>
                <c:pt idx="31">
                  <c:v>6614.922</c:v>
                </c:pt>
                <c:pt idx="32">
                  <c:v>6775.346</c:v>
                </c:pt>
                <c:pt idx="33">
                  <c:v>6636.701</c:v>
                </c:pt>
                <c:pt idx="34">
                  <c:v>7599.896</c:v>
                </c:pt>
                <c:pt idx="35">
                  <c:v>10486.62</c:v>
                </c:pt>
                <c:pt idx="36">
                  <c:v>7294.161</c:v>
                </c:pt>
                <c:pt idx="37">
                  <c:v>7147.864</c:v>
                </c:pt>
                <c:pt idx="38">
                  <c:v>5208.748</c:v>
                </c:pt>
                <c:pt idx="39">
                  <c:v>5816.01</c:v>
                </c:pt>
                <c:pt idx="40">
                  <c:v>4009.831</c:v>
                </c:pt>
                <c:pt idx="41">
                  <c:v>5446.083</c:v>
                </c:pt>
                <c:pt idx="42">
                  <c:v>7210.427</c:v>
                </c:pt>
                <c:pt idx="43">
                  <c:v>8283.709</c:v>
                </c:pt>
                <c:pt idx="44">
                  <c:v>7483.667</c:v>
                </c:pt>
                <c:pt idx="45">
                  <c:v>9076.128</c:v>
                </c:pt>
                <c:pt idx="46">
                  <c:v>10069.64</c:v>
                </c:pt>
                <c:pt idx="47">
                  <c:v>10105.84</c:v>
                </c:pt>
                <c:pt idx="48">
                  <c:v>8045.049</c:v>
                </c:pt>
                <c:pt idx="49">
                  <c:v>6912.534</c:v>
                </c:pt>
                <c:pt idx="50">
                  <c:v>8822.606</c:v>
                </c:pt>
                <c:pt idx="51">
                  <c:v>8037.404</c:v>
                </c:pt>
                <c:pt idx="52">
                  <c:v>7593.44</c:v>
                </c:pt>
                <c:pt idx="53">
                  <c:v>8385.485</c:v>
                </c:pt>
                <c:pt idx="54">
                  <c:v>4495.292</c:v>
                </c:pt>
                <c:pt idx="55">
                  <c:v>4694.105</c:v>
                </c:pt>
                <c:pt idx="56">
                  <c:v>6569.975</c:v>
                </c:pt>
                <c:pt idx="57">
                  <c:v>6162.274</c:v>
                </c:pt>
                <c:pt idx="58">
                  <c:v>4578.401</c:v>
                </c:pt>
                <c:pt idx="59">
                  <c:v>6628.932</c:v>
                </c:pt>
                <c:pt idx="60">
                  <c:v>8496.038</c:v>
                </c:pt>
                <c:pt idx="61">
                  <c:v>10330.69</c:v>
                </c:pt>
                <c:pt idx="62">
                  <c:v>8996.726</c:v>
                </c:pt>
                <c:pt idx="64">
                  <c:v>14257.68</c:v>
                </c:pt>
                <c:pt idx="65">
                  <c:v>15137.72</c:v>
                </c:pt>
                <c:pt idx="66">
                  <c:v>15470.84</c:v>
                </c:pt>
                <c:pt idx="67">
                  <c:v>11982.61</c:v>
                </c:pt>
                <c:pt idx="68">
                  <c:v>18822.34</c:v>
                </c:pt>
                <c:pt idx="69">
                  <c:v>51519.64</c:v>
                </c:pt>
                <c:pt idx="70">
                  <c:v>23883.24</c:v>
                </c:pt>
                <c:pt idx="71">
                  <c:v>10300.13</c:v>
                </c:pt>
                <c:pt idx="72">
                  <c:v>14042.27</c:v>
                </c:pt>
                <c:pt idx="73">
                  <c:v>14126.05</c:v>
                </c:pt>
                <c:pt idx="74">
                  <c:v>15622.76</c:v>
                </c:pt>
                <c:pt idx="75">
                  <c:v>15154.63</c:v>
                </c:pt>
                <c:pt idx="76">
                  <c:v>10547.25</c:v>
                </c:pt>
                <c:pt idx="77">
                  <c:v>14197.41</c:v>
                </c:pt>
                <c:pt idx="78">
                  <c:v>16399.09</c:v>
                </c:pt>
                <c:pt idx="79">
                  <c:v>17952.11</c:v>
                </c:pt>
                <c:pt idx="80">
                  <c:v>13584.69</c:v>
                </c:pt>
                <c:pt idx="81">
                  <c:v>13324.25</c:v>
                </c:pt>
                <c:pt idx="82">
                  <c:v>15360.44</c:v>
                </c:pt>
                <c:pt idx="83">
                  <c:v>14830.45</c:v>
                </c:pt>
                <c:pt idx="84">
                  <c:v>14299.78</c:v>
                </c:pt>
                <c:pt idx="85">
                  <c:v>13923.49</c:v>
                </c:pt>
                <c:pt idx="86">
                  <c:v>14160.5</c:v>
                </c:pt>
                <c:pt idx="87">
                  <c:v>14622.18</c:v>
                </c:pt>
                <c:pt idx="88">
                  <c:v>16573.64</c:v>
                </c:pt>
                <c:pt idx="89">
                  <c:v>14453.81</c:v>
                </c:pt>
                <c:pt idx="90">
                  <c:v>14331.7</c:v>
                </c:pt>
                <c:pt idx="91">
                  <c:v>15261.47</c:v>
                </c:pt>
                <c:pt idx="92">
                  <c:v>15098.49</c:v>
                </c:pt>
                <c:pt idx="93">
                  <c:v>15357.42</c:v>
                </c:pt>
                <c:pt idx="94">
                  <c:v>16040.31</c:v>
                </c:pt>
                <c:pt idx="95">
                  <c:v>16441.23</c:v>
                </c:pt>
                <c:pt idx="96">
                  <c:v>15022.26</c:v>
                </c:pt>
                <c:pt idx="97">
                  <c:v>18440.42</c:v>
                </c:pt>
                <c:pt idx="98">
                  <c:v>43770.06</c:v>
                </c:pt>
                <c:pt idx="99">
                  <c:v>20948.61</c:v>
                </c:pt>
                <c:pt idx="100">
                  <c:v>22580.49</c:v>
                </c:pt>
                <c:pt idx="101">
                  <c:v>20786.05</c:v>
                </c:pt>
                <c:pt idx="102">
                  <c:v>35305.27</c:v>
                </c:pt>
                <c:pt idx="103">
                  <c:v>30707.43</c:v>
                </c:pt>
                <c:pt idx="104">
                  <c:v>10981.18</c:v>
                </c:pt>
                <c:pt idx="105">
                  <c:v>13458.39</c:v>
                </c:pt>
                <c:pt idx="106">
                  <c:v>20439.78</c:v>
                </c:pt>
                <c:pt idx="107">
                  <c:v>15026.29</c:v>
                </c:pt>
                <c:pt idx="108">
                  <c:v>18837.08</c:v>
                </c:pt>
                <c:pt idx="109">
                  <c:v>14461.83</c:v>
                </c:pt>
                <c:pt idx="110">
                  <c:v>13646.05</c:v>
                </c:pt>
                <c:pt idx="111">
                  <c:v>14576.67</c:v>
                </c:pt>
                <c:pt idx="112">
                  <c:v>14841.47</c:v>
                </c:pt>
                <c:pt idx="155">
                  <c:v>32702.37</c:v>
                </c:pt>
                <c:pt idx="156">
                  <c:v>21946.67</c:v>
                </c:pt>
                <c:pt idx="157">
                  <c:v>15055.6</c:v>
                </c:pt>
                <c:pt idx="158">
                  <c:v>16986.71</c:v>
                </c:pt>
                <c:pt idx="159">
                  <c:v>20993.25</c:v>
                </c:pt>
                <c:pt idx="160">
                  <c:v>15804.33</c:v>
                </c:pt>
                <c:pt idx="161">
                  <c:v>16671.75</c:v>
                </c:pt>
                <c:pt idx="162">
                  <c:v>13792.1</c:v>
                </c:pt>
                <c:pt idx="163">
                  <c:v>14964.13</c:v>
                </c:pt>
                <c:pt idx="164">
                  <c:v>18135.43</c:v>
                </c:pt>
                <c:pt idx="165">
                  <c:v>14203.32</c:v>
                </c:pt>
                <c:pt idx="166">
                  <c:v>10095.87</c:v>
                </c:pt>
                <c:pt idx="167">
                  <c:v>11053.98</c:v>
                </c:pt>
                <c:pt idx="168">
                  <c:v>12851.1</c:v>
                </c:pt>
                <c:pt idx="169">
                  <c:v>11875.92</c:v>
                </c:pt>
                <c:pt idx="170">
                  <c:v>17021.77</c:v>
                </c:pt>
                <c:pt idx="171">
                  <c:v>17983.92</c:v>
                </c:pt>
                <c:pt idx="172">
                  <c:v>19149.42</c:v>
                </c:pt>
                <c:pt idx="173">
                  <c:v>13482.07</c:v>
                </c:pt>
                <c:pt idx="174">
                  <c:v>14716.49</c:v>
                </c:pt>
                <c:pt idx="175">
                  <c:v>25058.01</c:v>
                </c:pt>
                <c:pt idx="176">
                  <c:v>14146.92</c:v>
                </c:pt>
                <c:pt idx="177">
                  <c:v>8656.028</c:v>
                </c:pt>
                <c:pt idx="178">
                  <c:v>7394.063</c:v>
                </c:pt>
                <c:pt idx="179">
                  <c:v>12175.11</c:v>
                </c:pt>
                <c:pt idx="180">
                  <c:v>14931.07</c:v>
                </c:pt>
                <c:pt idx="181">
                  <c:v>25596.4</c:v>
                </c:pt>
                <c:pt idx="182">
                  <c:v>20012.59</c:v>
                </c:pt>
                <c:pt idx="183">
                  <c:v>21142.28</c:v>
                </c:pt>
                <c:pt idx="184">
                  <c:v>11249.93</c:v>
                </c:pt>
                <c:pt idx="185">
                  <c:v>10985.06</c:v>
                </c:pt>
                <c:pt idx="198">
                  <c:v>11900.45</c:v>
                </c:pt>
                <c:pt idx="199">
                  <c:v>11956.78</c:v>
                </c:pt>
                <c:pt idx="200">
                  <c:v>8972.894</c:v>
                </c:pt>
                <c:pt idx="201">
                  <c:v>9021.661</c:v>
                </c:pt>
                <c:pt idx="202">
                  <c:v>8895.993</c:v>
                </c:pt>
                <c:pt idx="203">
                  <c:v>8545.75</c:v>
                </c:pt>
                <c:pt idx="204">
                  <c:v>8457.317</c:v>
                </c:pt>
                <c:pt idx="205">
                  <c:v>10648.88</c:v>
                </c:pt>
                <c:pt idx="206">
                  <c:v>12665.29</c:v>
                </c:pt>
                <c:pt idx="207">
                  <c:v>14271.91</c:v>
                </c:pt>
                <c:pt idx="208">
                  <c:v>16125.54</c:v>
                </c:pt>
                <c:pt idx="209">
                  <c:v>15365.02</c:v>
                </c:pt>
                <c:pt idx="210">
                  <c:v>15766.94</c:v>
                </c:pt>
                <c:pt idx="211">
                  <c:v>11494.84</c:v>
                </c:pt>
                <c:pt idx="212">
                  <c:v>12055.64</c:v>
                </c:pt>
                <c:pt idx="213">
                  <c:v>16151.44</c:v>
                </c:pt>
                <c:pt idx="214">
                  <c:v>18040.54</c:v>
                </c:pt>
                <c:pt idx="215">
                  <c:v>20951.84</c:v>
                </c:pt>
                <c:pt idx="216">
                  <c:v>10543.96</c:v>
                </c:pt>
                <c:pt idx="217">
                  <c:v>5761.146</c:v>
                </c:pt>
                <c:pt idx="218">
                  <c:v>5269.782</c:v>
                </c:pt>
                <c:pt idx="219">
                  <c:v>5840.618</c:v>
                </c:pt>
                <c:pt idx="220">
                  <c:v>16487.77</c:v>
                </c:pt>
                <c:pt idx="221">
                  <c:v>16065</c:v>
                </c:pt>
                <c:pt idx="222">
                  <c:v>9968.974</c:v>
                </c:pt>
                <c:pt idx="223">
                  <c:v>14800.34</c:v>
                </c:pt>
                <c:pt idx="224">
                  <c:v>8341.833</c:v>
                </c:pt>
                <c:pt idx="225">
                  <c:v>10710.34</c:v>
                </c:pt>
                <c:pt idx="226">
                  <c:v>21220.29</c:v>
                </c:pt>
                <c:pt idx="227">
                  <c:v>11728.59</c:v>
                </c:pt>
                <c:pt idx="228">
                  <c:v>14451.78</c:v>
                </c:pt>
                <c:pt idx="229">
                  <c:v>18253.59</c:v>
                </c:pt>
                <c:pt idx="230">
                  <c:v>12586.87</c:v>
                </c:pt>
                <c:pt idx="231">
                  <c:v>17116.9</c:v>
                </c:pt>
                <c:pt idx="232">
                  <c:v>12531.77</c:v>
                </c:pt>
                <c:pt idx="233">
                  <c:v>14396.05</c:v>
                </c:pt>
                <c:pt idx="234">
                  <c:v>16685.59</c:v>
                </c:pt>
                <c:pt idx="235">
                  <c:v>23587.35</c:v>
                </c:pt>
                <c:pt idx="236">
                  <c:v>21949.23</c:v>
                </c:pt>
                <c:pt idx="237">
                  <c:v>20697.08</c:v>
                </c:pt>
                <c:pt idx="238">
                  <c:v>25774.45</c:v>
                </c:pt>
                <c:pt idx="239">
                  <c:v>27434.46</c:v>
                </c:pt>
                <c:pt idx="240">
                  <c:v>34113.13</c:v>
                </c:pt>
                <c:pt idx="241">
                  <c:v>33969.73</c:v>
                </c:pt>
                <c:pt idx="242">
                  <c:v>27908.78</c:v>
                </c:pt>
                <c:pt idx="243">
                  <c:v>23245.85</c:v>
                </c:pt>
                <c:pt idx="244">
                  <c:v>22808.69</c:v>
                </c:pt>
                <c:pt idx="245">
                  <c:v>27112.45</c:v>
                </c:pt>
                <c:pt idx="246">
                  <c:v>37073.61</c:v>
                </c:pt>
                <c:pt idx="247">
                  <c:v>55369.7</c:v>
                </c:pt>
                <c:pt idx="248">
                  <c:v>33757.83</c:v>
                </c:pt>
                <c:pt idx="249">
                  <c:v>39202.09</c:v>
                </c:pt>
                <c:pt idx="250">
                  <c:v>29691.04</c:v>
                </c:pt>
                <c:pt idx="251">
                  <c:v>11319.78</c:v>
                </c:pt>
                <c:pt idx="252">
                  <c:v>10545.63</c:v>
                </c:pt>
                <c:pt idx="253">
                  <c:v>11909.45</c:v>
                </c:pt>
                <c:pt idx="254">
                  <c:v>7396.23</c:v>
                </c:pt>
                <c:pt idx="255">
                  <c:v>18437.01</c:v>
                </c:pt>
                <c:pt idx="256">
                  <c:v>7936.661</c:v>
                </c:pt>
                <c:pt idx="257">
                  <c:v>9185.907</c:v>
                </c:pt>
                <c:pt idx="258">
                  <c:v>8400.465</c:v>
                </c:pt>
                <c:pt idx="259">
                  <c:v>6101.925</c:v>
                </c:pt>
                <c:pt idx="260">
                  <c:v>8511.402</c:v>
                </c:pt>
                <c:pt idx="261">
                  <c:v>7843.62</c:v>
                </c:pt>
                <c:pt idx="262">
                  <c:v>6310.385</c:v>
                </c:pt>
                <c:pt idx="263">
                  <c:v>8853.111</c:v>
                </c:pt>
                <c:pt idx="264">
                  <c:v>7951.542</c:v>
                </c:pt>
                <c:pt idx="265">
                  <c:v>18794.32</c:v>
                </c:pt>
                <c:pt idx="266">
                  <c:v>35329.07</c:v>
                </c:pt>
                <c:pt idx="267">
                  <c:v>17030.06</c:v>
                </c:pt>
                <c:pt idx="268">
                  <c:v>24118.16</c:v>
                </c:pt>
                <c:pt idx="269">
                  <c:v>11561.83</c:v>
                </c:pt>
                <c:pt idx="270">
                  <c:v>21105.78</c:v>
                </c:pt>
                <c:pt idx="271">
                  <c:v>19747.77</c:v>
                </c:pt>
                <c:pt idx="272">
                  <c:v>34537.37</c:v>
                </c:pt>
                <c:pt idx="273">
                  <c:v>25501.04</c:v>
                </c:pt>
                <c:pt idx="274">
                  <c:v>13976.88</c:v>
                </c:pt>
                <c:pt idx="275">
                  <c:v>24862.48</c:v>
                </c:pt>
                <c:pt idx="276">
                  <c:v>25128</c:v>
                </c:pt>
                <c:pt idx="277">
                  <c:v>8193.905</c:v>
                </c:pt>
                <c:pt idx="278">
                  <c:v>7902.074</c:v>
                </c:pt>
                <c:pt idx="279">
                  <c:v>7248.533</c:v>
                </c:pt>
                <c:pt idx="280">
                  <c:v>7628.166</c:v>
                </c:pt>
                <c:pt idx="281">
                  <c:v>5130.953</c:v>
                </c:pt>
                <c:pt idx="282">
                  <c:v>5297.96</c:v>
                </c:pt>
                <c:pt idx="283">
                  <c:v>8312.897</c:v>
                </c:pt>
                <c:pt idx="284">
                  <c:v>8878.695</c:v>
                </c:pt>
                <c:pt idx="285">
                  <c:v>6945.676</c:v>
                </c:pt>
                <c:pt idx="286">
                  <c:v>4629.665</c:v>
                </c:pt>
                <c:pt idx="287">
                  <c:v>7131.249</c:v>
                </c:pt>
                <c:pt idx="288">
                  <c:v>4893.689</c:v>
                </c:pt>
                <c:pt idx="289">
                  <c:v>5820.439</c:v>
                </c:pt>
                <c:pt idx="290">
                  <c:v>6914.338</c:v>
                </c:pt>
                <c:pt idx="291">
                  <c:v>6516.932</c:v>
                </c:pt>
                <c:pt idx="292">
                  <c:v>5100.719</c:v>
                </c:pt>
                <c:pt idx="293">
                  <c:v>12136.24</c:v>
                </c:pt>
                <c:pt idx="294">
                  <c:v>4383.271</c:v>
                </c:pt>
                <c:pt idx="295">
                  <c:v>8959.771</c:v>
                </c:pt>
                <c:pt idx="296">
                  <c:v>15508.12</c:v>
                </c:pt>
                <c:pt idx="297">
                  <c:v>18745.22</c:v>
                </c:pt>
                <c:pt idx="298">
                  <c:v>8193.975</c:v>
                </c:pt>
                <c:pt idx="299">
                  <c:v>2319.664</c:v>
                </c:pt>
                <c:pt idx="300">
                  <c:v>5676.538</c:v>
                </c:pt>
                <c:pt idx="301">
                  <c:v>8522.623</c:v>
                </c:pt>
                <c:pt idx="302">
                  <c:v>5671.008</c:v>
                </c:pt>
                <c:pt idx="303">
                  <c:v>4985.373</c:v>
                </c:pt>
                <c:pt idx="304">
                  <c:v>4178.54</c:v>
                </c:pt>
                <c:pt idx="305">
                  <c:v>5334.836</c:v>
                </c:pt>
                <c:pt idx="306">
                  <c:v>5039.118</c:v>
                </c:pt>
                <c:pt idx="307">
                  <c:v>7218.379</c:v>
                </c:pt>
                <c:pt idx="308">
                  <c:v>7756.125</c:v>
                </c:pt>
                <c:pt idx="309">
                  <c:v>7029.671</c:v>
                </c:pt>
                <c:pt idx="310">
                  <c:v>6406.318</c:v>
                </c:pt>
                <c:pt idx="311">
                  <c:v>8164.639</c:v>
                </c:pt>
                <c:pt idx="312">
                  <c:v>3308.978</c:v>
                </c:pt>
                <c:pt idx="313">
                  <c:v>6355.704</c:v>
                </c:pt>
                <c:pt idx="314">
                  <c:v>5173.335</c:v>
                </c:pt>
                <c:pt idx="315">
                  <c:v>6709.728</c:v>
                </c:pt>
                <c:pt idx="316">
                  <c:v>2141.47</c:v>
                </c:pt>
                <c:pt idx="317">
                  <c:v>6013.769</c:v>
                </c:pt>
                <c:pt idx="318">
                  <c:v>4508.998</c:v>
                </c:pt>
                <c:pt idx="319">
                  <c:v>3643.094</c:v>
                </c:pt>
                <c:pt idx="320">
                  <c:v>4345.879</c:v>
                </c:pt>
                <c:pt idx="321">
                  <c:v>4255.073</c:v>
                </c:pt>
                <c:pt idx="322">
                  <c:v>5205.211</c:v>
                </c:pt>
                <c:pt idx="323">
                  <c:v>6598.392</c:v>
                </c:pt>
                <c:pt idx="324">
                  <c:v>6493.381</c:v>
                </c:pt>
                <c:pt idx="325">
                  <c:v>4570.586</c:v>
                </c:pt>
                <c:pt idx="326">
                  <c:v>5687.123</c:v>
                </c:pt>
                <c:pt idx="327">
                  <c:v>4604.505</c:v>
                </c:pt>
                <c:pt idx="328">
                  <c:v>4973.824</c:v>
                </c:pt>
                <c:pt idx="329">
                  <c:v>6280.488</c:v>
                </c:pt>
                <c:pt idx="330">
                  <c:v>7807.014</c:v>
                </c:pt>
                <c:pt idx="331">
                  <c:v>5766.184</c:v>
                </c:pt>
                <c:pt idx="332">
                  <c:v>4004.662</c:v>
                </c:pt>
                <c:pt idx="333">
                  <c:v>3884.451</c:v>
                </c:pt>
                <c:pt idx="334">
                  <c:v>2604.418</c:v>
                </c:pt>
                <c:pt idx="335">
                  <c:v>5406.585</c:v>
                </c:pt>
                <c:pt idx="336">
                  <c:v>6084.972</c:v>
                </c:pt>
                <c:pt idx="337">
                  <c:v>9573.272</c:v>
                </c:pt>
                <c:pt idx="338">
                  <c:v>5893.869</c:v>
                </c:pt>
                <c:pt idx="339">
                  <c:v>5573.522</c:v>
                </c:pt>
                <c:pt idx="340">
                  <c:v>4090.853</c:v>
                </c:pt>
                <c:pt idx="341">
                  <c:v>3919.634</c:v>
                </c:pt>
                <c:pt idx="342">
                  <c:v>2648.037</c:v>
                </c:pt>
                <c:pt idx="343">
                  <c:v>4475.531</c:v>
                </c:pt>
                <c:pt idx="344">
                  <c:v>3410.113</c:v>
                </c:pt>
                <c:pt idx="345">
                  <c:v>4346.186</c:v>
                </c:pt>
                <c:pt idx="346">
                  <c:v>5959.201</c:v>
                </c:pt>
                <c:pt idx="347">
                  <c:v>5899.999</c:v>
                </c:pt>
                <c:pt idx="348">
                  <c:v>5380.271</c:v>
                </c:pt>
                <c:pt idx="349">
                  <c:v>5514.647</c:v>
                </c:pt>
                <c:pt idx="350">
                  <c:v>4289.866</c:v>
                </c:pt>
                <c:pt idx="351">
                  <c:v>4681.414</c:v>
                </c:pt>
                <c:pt idx="352">
                  <c:v>2925.02</c:v>
                </c:pt>
                <c:pt idx="353">
                  <c:v>1828.159</c:v>
                </c:pt>
                <c:pt idx="354">
                  <c:v>1688.912</c:v>
                </c:pt>
                <c:pt idx="355">
                  <c:v>2364.889</c:v>
                </c:pt>
                <c:pt idx="356">
                  <c:v>3833.42</c:v>
                </c:pt>
                <c:pt idx="357">
                  <c:v>5225.809</c:v>
                </c:pt>
                <c:pt idx="358">
                  <c:v>5500.977</c:v>
                </c:pt>
                <c:pt idx="359">
                  <c:v>5567.053</c:v>
                </c:pt>
                <c:pt idx="360">
                  <c:v>5499.114</c:v>
                </c:pt>
                <c:pt idx="361">
                  <c:v>3124.731</c:v>
                </c:pt>
                <c:pt idx="362">
                  <c:v>7318.641</c:v>
                </c:pt>
                <c:pt idx="363">
                  <c:v>7353.634</c:v>
                </c:pt>
                <c:pt idx="364">
                  <c:v>8196.993</c:v>
                </c:pt>
                <c:pt idx="365">
                  <c:v>3542.702</c:v>
                </c:pt>
                <c:pt idx="366">
                  <c:v>3936.506</c:v>
                </c:pt>
                <c:pt idx="367">
                  <c:v>5907.773</c:v>
                </c:pt>
                <c:pt idx="368">
                  <c:v>3974.314</c:v>
                </c:pt>
                <c:pt idx="369">
                  <c:v>2681.691</c:v>
                </c:pt>
                <c:pt idx="370">
                  <c:v>3269.684</c:v>
                </c:pt>
                <c:pt idx="371">
                  <c:v>4006.238</c:v>
                </c:pt>
                <c:pt idx="372">
                  <c:v>4871.616</c:v>
                </c:pt>
                <c:pt idx="373">
                  <c:v>4721.042</c:v>
                </c:pt>
                <c:pt idx="374">
                  <c:v>5165.885</c:v>
                </c:pt>
                <c:pt idx="375">
                  <c:v>4054.271</c:v>
                </c:pt>
                <c:pt idx="376">
                  <c:v>4562.483</c:v>
                </c:pt>
                <c:pt idx="377">
                  <c:v>9253.941</c:v>
                </c:pt>
                <c:pt idx="378">
                  <c:v>6263.731</c:v>
                </c:pt>
                <c:pt idx="379">
                  <c:v>10774.12</c:v>
                </c:pt>
                <c:pt idx="380">
                  <c:v>11788.66</c:v>
                </c:pt>
                <c:pt idx="381">
                  <c:v>8490.821</c:v>
                </c:pt>
                <c:pt idx="382">
                  <c:v>9960.727</c:v>
                </c:pt>
                <c:pt idx="383">
                  <c:v>6582.275</c:v>
                </c:pt>
                <c:pt idx="384">
                  <c:v>4965.797</c:v>
                </c:pt>
                <c:pt idx="385">
                  <c:v>4757.089</c:v>
                </c:pt>
                <c:pt idx="386">
                  <c:v>7337.192</c:v>
                </c:pt>
                <c:pt idx="387">
                  <c:v>8758.03</c:v>
                </c:pt>
                <c:pt idx="388">
                  <c:v>10598.23</c:v>
                </c:pt>
                <c:pt idx="389">
                  <c:v>12082.61</c:v>
                </c:pt>
                <c:pt idx="390">
                  <c:v>7230.786</c:v>
                </c:pt>
                <c:pt idx="391">
                  <c:v>7199.923</c:v>
                </c:pt>
                <c:pt idx="392">
                  <c:v>4377.738</c:v>
                </c:pt>
                <c:pt idx="393">
                  <c:v>4523.149</c:v>
                </c:pt>
                <c:pt idx="394">
                  <c:v>3701.789</c:v>
                </c:pt>
                <c:pt idx="395">
                  <c:v>4194.32</c:v>
                </c:pt>
                <c:pt idx="396">
                  <c:v>5142.814</c:v>
                </c:pt>
                <c:pt idx="397">
                  <c:v>6251.012</c:v>
                </c:pt>
                <c:pt idx="398">
                  <c:v>8070.117</c:v>
                </c:pt>
                <c:pt idx="399">
                  <c:v>6668.567</c:v>
                </c:pt>
                <c:pt idx="400">
                  <c:v>6225.293</c:v>
                </c:pt>
                <c:pt idx="401">
                  <c:v>8613.569</c:v>
                </c:pt>
                <c:pt idx="402">
                  <c:v>9358.796</c:v>
                </c:pt>
                <c:pt idx="403">
                  <c:v>8251.865</c:v>
                </c:pt>
                <c:pt idx="404">
                  <c:v>7583.119</c:v>
                </c:pt>
                <c:pt idx="405">
                  <c:v>5644.313</c:v>
                </c:pt>
                <c:pt idx="406">
                  <c:v>3923.337</c:v>
                </c:pt>
                <c:pt idx="407">
                  <c:v>16821.03</c:v>
                </c:pt>
                <c:pt idx="408">
                  <c:v>18828.89</c:v>
                </c:pt>
                <c:pt idx="409">
                  <c:v>11634.7</c:v>
                </c:pt>
                <c:pt idx="410">
                  <c:v>9352.944</c:v>
                </c:pt>
                <c:pt idx="411">
                  <c:v>11960.07</c:v>
                </c:pt>
                <c:pt idx="412">
                  <c:v>7570.23</c:v>
                </c:pt>
                <c:pt idx="413">
                  <c:v>7708.972</c:v>
                </c:pt>
                <c:pt idx="414">
                  <c:v>7927.112</c:v>
                </c:pt>
                <c:pt idx="415">
                  <c:v>6963.113</c:v>
                </c:pt>
                <c:pt idx="416">
                  <c:v>8958.766</c:v>
                </c:pt>
                <c:pt idx="417">
                  <c:v>7961.51</c:v>
                </c:pt>
                <c:pt idx="418">
                  <c:v>9405.374</c:v>
                </c:pt>
                <c:pt idx="419">
                  <c:v>6206.164</c:v>
                </c:pt>
                <c:pt idx="420">
                  <c:v>6710.195</c:v>
                </c:pt>
                <c:pt idx="421">
                  <c:v>8623.263</c:v>
                </c:pt>
                <c:pt idx="422">
                  <c:v>9114.243</c:v>
                </c:pt>
                <c:pt idx="423">
                  <c:v>10384.91</c:v>
                </c:pt>
                <c:pt idx="424">
                  <c:v>10254.55</c:v>
                </c:pt>
                <c:pt idx="425">
                  <c:v>9961.755</c:v>
                </c:pt>
                <c:pt idx="426">
                  <c:v>10837.62</c:v>
                </c:pt>
                <c:pt idx="427">
                  <c:v>10497.96</c:v>
                </c:pt>
                <c:pt idx="428">
                  <c:v>9944.55</c:v>
                </c:pt>
                <c:pt idx="429">
                  <c:v>11343.67</c:v>
                </c:pt>
                <c:pt idx="430">
                  <c:v>11786.45</c:v>
                </c:pt>
                <c:pt idx="431">
                  <c:v>14663.77</c:v>
                </c:pt>
                <c:pt idx="432">
                  <c:v>14096.52</c:v>
                </c:pt>
                <c:pt idx="433">
                  <c:v>10910.13</c:v>
                </c:pt>
                <c:pt idx="434">
                  <c:v>10899.57</c:v>
                </c:pt>
                <c:pt idx="435">
                  <c:v>9729.375</c:v>
                </c:pt>
                <c:pt idx="436">
                  <c:v>9165.321</c:v>
                </c:pt>
                <c:pt idx="437">
                  <c:v>8082.319</c:v>
                </c:pt>
                <c:pt idx="438">
                  <c:v>7845.139</c:v>
                </c:pt>
                <c:pt idx="439">
                  <c:v>7755.355</c:v>
                </c:pt>
                <c:pt idx="440">
                  <c:v>11288.7</c:v>
                </c:pt>
                <c:pt idx="441">
                  <c:v>14210.92</c:v>
                </c:pt>
                <c:pt idx="442">
                  <c:v>14339.32</c:v>
                </c:pt>
                <c:pt idx="443">
                  <c:v>12751.74</c:v>
                </c:pt>
                <c:pt idx="444">
                  <c:v>12663.22</c:v>
                </c:pt>
                <c:pt idx="445">
                  <c:v>11646.69</c:v>
                </c:pt>
                <c:pt idx="446">
                  <c:v>11401.58</c:v>
                </c:pt>
                <c:pt idx="447">
                  <c:v>7558.601</c:v>
                </c:pt>
                <c:pt idx="448">
                  <c:v>10995.62</c:v>
                </c:pt>
                <c:pt idx="449">
                  <c:v>10500.89</c:v>
                </c:pt>
                <c:pt idx="450">
                  <c:v>10956.64</c:v>
                </c:pt>
                <c:pt idx="451">
                  <c:v>12156.86</c:v>
                </c:pt>
                <c:pt idx="452">
                  <c:v>12693.69</c:v>
                </c:pt>
                <c:pt idx="453">
                  <c:v>14073.32</c:v>
                </c:pt>
                <c:pt idx="454">
                  <c:v>13023.77</c:v>
                </c:pt>
                <c:pt idx="455">
                  <c:v>13173.47</c:v>
                </c:pt>
                <c:pt idx="456">
                  <c:v>13341.23</c:v>
                </c:pt>
                <c:pt idx="457">
                  <c:v>14739.83</c:v>
                </c:pt>
                <c:pt idx="458">
                  <c:v>11503.67</c:v>
                </c:pt>
                <c:pt idx="459">
                  <c:v>17177.54</c:v>
                </c:pt>
                <c:pt idx="460">
                  <c:v>17745.1</c:v>
                </c:pt>
                <c:pt idx="461">
                  <c:v>13969.26</c:v>
                </c:pt>
                <c:pt idx="462">
                  <c:v>15896.09</c:v>
                </c:pt>
                <c:pt idx="463">
                  <c:v>14581.67</c:v>
                </c:pt>
                <c:pt idx="464">
                  <c:v>14433.73</c:v>
                </c:pt>
                <c:pt idx="465">
                  <c:v>12081.13</c:v>
                </c:pt>
                <c:pt idx="466">
                  <c:v>12694.97</c:v>
                </c:pt>
                <c:pt idx="467">
                  <c:v>16184.95</c:v>
                </c:pt>
                <c:pt idx="468">
                  <c:v>14745.4</c:v>
                </c:pt>
                <c:pt idx="469">
                  <c:v>11719.76</c:v>
                </c:pt>
                <c:pt idx="470">
                  <c:v>13563.92</c:v>
                </c:pt>
                <c:pt idx="471">
                  <c:v>13754.45</c:v>
                </c:pt>
                <c:pt idx="472">
                  <c:v>13172.3</c:v>
                </c:pt>
                <c:pt idx="473">
                  <c:v>15626.76</c:v>
                </c:pt>
                <c:pt idx="474">
                  <c:v>35691.38</c:v>
                </c:pt>
                <c:pt idx="475">
                  <c:v>54292.9</c:v>
                </c:pt>
                <c:pt idx="476">
                  <c:v>43971.48</c:v>
                </c:pt>
                <c:pt idx="477">
                  <c:v>37654.48</c:v>
                </c:pt>
                <c:pt idx="478">
                  <c:v>29999.16</c:v>
                </c:pt>
                <c:pt idx="479">
                  <c:v>42925.14</c:v>
                </c:pt>
                <c:pt idx="480">
                  <c:v>37558.9</c:v>
                </c:pt>
                <c:pt idx="481">
                  <c:v>18995.01</c:v>
                </c:pt>
                <c:pt idx="482">
                  <c:v>9457.043</c:v>
                </c:pt>
                <c:pt idx="483">
                  <c:v>11537.25</c:v>
                </c:pt>
                <c:pt idx="484">
                  <c:v>22891.61</c:v>
                </c:pt>
                <c:pt idx="485">
                  <c:v>29577.19</c:v>
                </c:pt>
                <c:pt idx="486">
                  <c:v>15297.7</c:v>
                </c:pt>
                <c:pt idx="487">
                  <c:v>15001.96</c:v>
                </c:pt>
                <c:pt idx="488">
                  <c:v>11608.1</c:v>
                </c:pt>
                <c:pt idx="489">
                  <c:v>10548.74</c:v>
                </c:pt>
                <c:pt idx="490">
                  <c:v>10644.68</c:v>
                </c:pt>
                <c:pt idx="491">
                  <c:v>9767.442</c:v>
                </c:pt>
                <c:pt idx="492">
                  <c:v>10977.31</c:v>
                </c:pt>
                <c:pt idx="493">
                  <c:v>13480.32</c:v>
                </c:pt>
                <c:pt idx="494">
                  <c:v>14335.27</c:v>
                </c:pt>
                <c:pt idx="495">
                  <c:v>13931.96</c:v>
                </c:pt>
                <c:pt idx="496">
                  <c:v>13848.85</c:v>
                </c:pt>
                <c:pt idx="497">
                  <c:v>14214.77</c:v>
                </c:pt>
                <c:pt idx="498">
                  <c:v>13271.22</c:v>
                </c:pt>
                <c:pt idx="499">
                  <c:v>13550.64</c:v>
                </c:pt>
                <c:pt idx="500">
                  <c:v>13267.34</c:v>
                </c:pt>
                <c:pt idx="501">
                  <c:v>14320.84</c:v>
                </c:pt>
                <c:pt idx="502">
                  <c:v>11695.99</c:v>
                </c:pt>
                <c:pt idx="503">
                  <c:v>9883.691</c:v>
                </c:pt>
                <c:pt idx="504">
                  <c:v>10801.65</c:v>
                </c:pt>
                <c:pt idx="505">
                  <c:v>12362.18</c:v>
                </c:pt>
                <c:pt idx="506">
                  <c:v>14808.96</c:v>
                </c:pt>
                <c:pt idx="507">
                  <c:v>18500.24</c:v>
                </c:pt>
                <c:pt idx="508">
                  <c:v>35850.78</c:v>
                </c:pt>
                <c:pt idx="509">
                  <c:v>15551.08</c:v>
                </c:pt>
                <c:pt idx="510">
                  <c:v>24924.36</c:v>
                </c:pt>
                <c:pt idx="511">
                  <c:v>16882.08</c:v>
                </c:pt>
                <c:pt idx="512">
                  <c:v>15979.11</c:v>
                </c:pt>
                <c:pt idx="513">
                  <c:v>14847.53</c:v>
                </c:pt>
                <c:pt idx="514">
                  <c:v>14662</c:v>
                </c:pt>
                <c:pt idx="515">
                  <c:v>46905.75</c:v>
                </c:pt>
                <c:pt idx="516">
                  <c:v>31357.91</c:v>
                </c:pt>
                <c:pt idx="517">
                  <c:v>30457.44</c:v>
                </c:pt>
                <c:pt idx="518">
                  <c:v>13181.88</c:v>
                </c:pt>
                <c:pt idx="519">
                  <c:v>10634.21</c:v>
                </c:pt>
                <c:pt idx="520">
                  <c:v>16104.39</c:v>
                </c:pt>
                <c:pt idx="521">
                  <c:v>510.4453</c:v>
                </c:pt>
                <c:pt idx="522">
                  <c:v>29528.19</c:v>
                </c:pt>
                <c:pt idx="523">
                  <c:v>43343.15</c:v>
                </c:pt>
                <c:pt idx="524">
                  <c:v>37675.99</c:v>
                </c:pt>
                <c:pt idx="525">
                  <c:v>21306.2</c:v>
                </c:pt>
                <c:pt idx="526">
                  <c:v>16517.82</c:v>
                </c:pt>
                <c:pt idx="527">
                  <c:v>26800.35</c:v>
                </c:pt>
                <c:pt idx="528">
                  <c:v>13388.68</c:v>
                </c:pt>
                <c:pt idx="529">
                  <c:v>9020.607</c:v>
                </c:pt>
                <c:pt idx="530">
                  <c:v>27042.8</c:v>
                </c:pt>
                <c:pt idx="531">
                  <c:v>29939.65</c:v>
                </c:pt>
                <c:pt idx="532">
                  <c:v>30227.54</c:v>
                </c:pt>
                <c:pt idx="533">
                  <c:v>32380.33</c:v>
                </c:pt>
                <c:pt idx="534">
                  <c:v>40963.22</c:v>
                </c:pt>
                <c:pt idx="535">
                  <c:v>32066.23</c:v>
                </c:pt>
                <c:pt idx="536">
                  <c:v>29979.88</c:v>
                </c:pt>
                <c:pt idx="537">
                  <c:v>22997.7</c:v>
                </c:pt>
                <c:pt idx="538">
                  <c:v>21209.29</c:v>
                </c:pt>
                <c:pt idx="539">
                  <c:v>19567.86</c:v>
                </c:pt>
                <c:pt idx="540">
                  <c:v>23638.34</c:v>
                </c:pt>
                <c:pt idx="541">
                  <c:v>32742.02</c:v>
                </c:pt>
                <c:pt idx="542">
                  <c:v>23061.29</c:v>
                </c:pt>
                <c:pt idx="543">
                  <c:v>26337.91</c:v>
                </c:pt>
                <c:pt idx="544">
                  <c:v>33301.52</c:v>
                </c:pt>
                <c:pt idx="545">
                  <c:v>28231.14</c:v>
                </c:pt>
                <c:pt idx="546">
                  <c:v>33754.74</c:v>
                </c:pt>
                <c:pt idx="547">
                  <c:v>37631.73</c:v>
                </c:pt>
                <c:pt idx="548">
                  <c:v>21188.13</c:v>
                </c:pt>
                <c:pt idx="549">
                  <c:v>18284.77</c:v>
                </c:pt>
                <c:pt idx="550">
                  <c:v>6694.375</c:v>
                </c:pt>
                <c:pt idx="551">
                  <c:v>12289.84</c:v>
                </c:pt>
                <c:pt idx="552">
                  <c:v>18049.7</c:v>
                </c:pt>
                <c:pt idx="553">
                  <c:v>12645.83</c:v>
                </c:pt>
                <c:pt idx="554">
                  <c:v>8447.867</c:v>
                </c:pt>
                <c:pt idx="555">
                  <c:v>6782.065</c:v>
                </c:pt>
                <c:pt idx="556">
                  <c:v>5670.277</c:v>
                </c:pt>
                <c:pt idx="557">
                  <c:v>5190.545</c:v>
                </c:pt>
                <c:pt idx="558">
                  <c:v>6704.842</c:v>
                </c:pt>
                <c:pt idx="559">
                  <c:v>7613.981</c:v>
                </c:pt>
                <c:pt idx="560">
                  <c:v>6903.296</c:v>
                </c:pt>
                <c:pt idx="561">
                  <c:v>9776.493</c:v>
                </c:pt>
                <c:pt idx="562">
                  <c:v>42905.23</c:v>
                </c:pt>
                <c:pt idx="563">
                  <c:v>23779.4</c:v>
                </c:pt>
                <c:pt idx="564">
                  <c:v>18005.43</c:v>
                </c:pt>
                <c:pt idx="565">
                  <c:v>10345.86</c:v>
                </c:pt>
                <c:pt idx="566">
                  <c:v>6807.316</c:v>
                </c:pt>
                <c:pt idx="567">
                  <c:v>6311.552</c:v>
                </c:pt>
                <c:pt idx="568">
                  <c:v>5001.644</c:v>
                </c:pt>
                <c:pt idx="569">
                  <c:v>4490.005</c:v>
                </c:pt>
                <c:pt idx="570">
                  <c:v>3702.261</c:v>
                </c:pt>
                <c:pt idx="571">
                  <c:v>3365.957</c:v>
                </c:pt>
                <c:pt idx="572">
                  <c:v>4813.03</c:v>
                </c:pt>
                <c:pt idx="573">
                  <c:v>5162.987</c:v>
                </c:pt>
                <c:pt idx="574">
                  <c:v>3418.539</c:v>
                </c:pt>
                <c:pt idx="575">
                  <c:v>4100.447</c:v>
                </c:pt>
                <c:pt idx="576">
                  <c:v>4982.195</c:v>
                </c:pt>
                <c:pt idx="577">
                  <c:v>5919.437</c:v>
                </c:pt>
                <c:pt idx="578">
                  <c:v>6085.34</c:v>
                </c:pt>
                <c:pt idx="579">
                  <c:v>6008.874</c:v>
                </c:pt>
                <c:pt idx="580">
                  <c:v>5068.954</c:v>
                </c:pt>
                <c:pt idx="581">
                  <c:v>5818.875</c:v>
                </c:pt>
                <c:pt idx="582">
                  <c:v>7548.733</c:v>
                </c:pt>
                <c:pt idx="583">
                  <c:v>5834.443</c:v>
                </c:pt>
                <c:pt idx="584">
                  <c:v>7069.998</c:v>
                </c:pt>
                <c:pt idx="585">
                  <c:v>9620.144</c:v>
                </c:pt>
                <c:pt idx="586">
                  <c:v>17681.62</c:v>
                </c:pt>
                <c:pt idx="587">
                  <c:v>25212.05</c:v>
                </c:pt>
                <c:pt idx="588">
                  <c:v>20465.98</c:v>
                </c:pt>
                <c:pt idx="589">
                  <c:v>19596.23</c:v>
                </c:pt>
                <c:pt idx="590">
                  <c:v>10517.01</c:v>
                </c:pt>
                <c:pt idx="591">
                  <c:v>16258.78</c:v>
                </c:pt>
                <c:pt idx="592">
                  <c:v>29063.84</c:v>
                </c:pt>
                <c:pt idx="593">
                  <c:v>13866.45</c:v>
                </c:pt>
                <c:pt idx="594">
                  <c:v>7307.538</c:v>
                </c:pt>
                <c:pt idx="595">
                  <c:v>9116.439</c:v>
                </c:pt>
                <c:pt idx="596">
                  <c:v>11758.21</c:v>
                </c:pt>
                <c:pt idx="597">
                  <c:v>9945.964</c:v>
                </c:pt>
                <c:pt idx="598">
                  <c:v>14673.15</c:v>
                </c:pt>
                <c:pt idx="599">
                  <c:v>23205.26</c:v>
                </c:pt>
                <c:pt idx="600">
                  <c:v>13369.9</c:v>
                </c:pt>
                <c:pt idx="601">
                  <c:v>19962.1</c:v>
                </c:pt>
                <c:pt idx="602">
                  <c:v>8302.189</c:v>
                </c:pt>
                <c:pt idx="603">
                  <c:v>4869.977</c:v>
                </c:pt>
                <c:pt idx="604">
                  <c:v>3646.882</c:v>
                </c:pt>
                <c:pt idx="605">
                  <c:v>4225.086</c:v>
                </c:pt>
                <c:pt idx="606">
                  <c:v>4782.836</c:v>
                </c:pt>
                <c:pt idx="607">
                  <c:v>6357.9</c:v>
                </c:pt>
                <c:pt idx="608">
                  <c:v>6994.741</c:v>
                </c:pt>
                <c:pt idx="609">
                  <c:v>21924.23</c:v>
                </c:pt>
                <c:pt idx="610">
                  <c:v>23465.85</c:v>
                </c:pt>
                <c:pt idx="611">
                  <c:v>14353.42</c:v>
                </c:pt>
                <c:pt idx="612">
                  <c:v>10911.85</c:v>
                </c:pt>
                <c:pt idx="613">
                  <c:v>11984.63</c:v>
                </c:pt>
                <c:pt idx="614">
                  <c:v>8593.383</c:v>
                </c:pt>
                <c:pt idx="615">
                  <c:v>4439.87</c:v>
                </c:pt>
                <c:pt idx="616">
                  <c:v>2064.046</c:v>
                </c:pt>
                <c:pt idx="617">
                  <c:v>5411.014</c:v>
                </c:pt>
                <c:pt idx="618">
                  <c:v>13414.22</c:v>
                </c:pt>
                <c:pt idx="619">
                  <c:v>4185.475</c:v>
                </c:pt>
                <c:pt idx="620">
                  <c:v>8940.444</c:v>
                </c:pt>
                <c:pt idx="621">
                  <c:v>7918.125</c:v>
                </c:pt>
                <c:pt idx="622">
                  <c:v>7063.339</c:v>
                </c:pt>
                <c:pt idx="623">
                  <c:v>6220.672</c:v>
                </c:pt>
                <c:pt idx="624">
                  <c:v>7363.008</c:v>
                </c:pt>
                <c:pt idx="625">
                  <c:v>4643.903</c:v>
                </c:pt>
                <c:pt idx="626">
                  <c:v>3704.103</c:v>
                </c:pt>
                <c:pt idx="627">
                  <c:v>3925.725</c:v>
                </c:pt>
                <c:pt idx="628">
                  <c:v>3254.342</c:v>
                </c:pt>
                <c:pt idx="629">
                  <c:v>3856.981</c:v>
                </c:pt>
                <c:pt idx="630">
                  <c:v>4330.416</c:v>
                </c:pt>
                <c:pt idx="631">
                  <c:v>6977.285</c:v>
                </c:pt>
                <c:pt idx="632">
                  <c:v>4800.076</c:v>
                </c:pt>
                <c:pt idx="633">
                  <c:v>5954.851</c:v>
                </c:pt>
                <c:pt idx="634">
                  <c:v>5228.673</c:v>
                </c:pt>
                <c:pt idx="635">
                  <c:v>6625.121</c:v>
                </c:pt>
                <c:pt idx="636">
                  <c:v>8446.068</c:v>
                </c:pt>
                <c:pt idx="637">
                  <c:v>19459.96</c:v>
                </c:pt>
                <c:pt idx="638">
                  <c:v>13372.88</c:v>
                </c:pt>
                <c:pt idx="639">
                  <c:v>16285.3</c:v>
                </c:pt>
                <c:pt idx="640">
                  <c:v>21759.09</c:v>
                </c:pt>
                <c:pt idx="641">
                  <c:v>5164.252</c:v>
                </c:pt>
                <c:pt idx="642">
                  <c:v>3560.313</c:v>
                </c:pt>
                <c:pt idx="643">
                  <c:v>2516.179</c:v>
                </c:pt>
                <c:pt idx="644">
                  <c:v>10691.79</c:v>
                </c:pt>
                <c:pt idx="645">
                  <c:v>11093.69</c:v>
                </c:pt>
                <c:pt idx="646">
                  <c:v>18758.46</c:v>
                </c:pt>
                <c:pt idx="647">
                  <c:v>16797.18</c:v>
                </c:pt>
                <c:pt idx="648">
                  <c:v>15925.49</c:v>
                </c:pt>
                <c:pt idx="649">
                  <c:v>13349.85</c:v>
                </c:pt>
                <c:pt idx="650">
                  <c:v>9180.196</c:v>
                </c:pt>
                <c:pt idx="651">
                  <c:v>11731.93</c:v>
                </c:pt>
                <c:pt idx="652">
                  <c:v>19223.61</c:v>
                </c:pt>
                <c:pt idx="653">
                  <c:v>8712.123</c:v>
                </c:pt>
                <c:pt idx="654">
                  <c:v>4033.784</c:v>
                </c:pt>
                <c:pt idx="655">
                  <c:v>5170.34</c:v>
                </c:pt>
                <c:pt idx="656">
                  <c:v>3463.67</c:v>
                </c:pt>
                <c:pt idx="657">
                  <c:v>3918.81</c:v>
                </c:pt>
                <c:pt idx="658">
                  <c:v>4338.707</c:v>
                </c:pt>
                <c:pt idx="659">
                  <c:v>5120.275</c:v>
                </c:pt>
                <c:pt idx="660">
                  <c:v>5206.129</c:v>
                </c:pt>
                <c:pt idx="661">
                  <c:v>5483.233</c:v>
                </c:pt>
                <c:pt idx="662">
                  <c:v>3041.949</c:v>
                </c:pt>
                <c:pt idx="663">
                  <c:v>3338.028</c:v>
                </c:pt>
                <c:pt idx="664">
                  <c:v>3003.063</c:v>
                </c:pt>
                <c:pt idx="665">
                  <c:v>4132.451</c:v>
                </c:pt>
                <c:pt idx="666">
                  <c:v>4907.082</c:v>
                </c:pt>
                <c:pt idx="667">
                  <c:v>3785.59</c:v>
                </c:pt>
                <c:pt idx="668">
                  <c:v>4821.275</c:v>
                </c:pt>
                <c:pt idx="669">
                  <c:v>6481.981</c:v>
                </c:pt>
                <c:pt idx="670">
                  <c:v>5851.06</c:v>
                </c:pt>
                <c:pt idx="671">
                  <c:v>3487.252</c:v>
                </c:pt>
                <c:pt idx="672">
                  <c:v>5343.171</c:v>
                </c:pt>
                <c:pt idx="673">
                  <c:v>6014.958</c:v>
                </c:pt>
                <c:pt idx="674">
                  <c:v>6691.334</c:v>
                </c:pt>
                <c:pt idx="675">
                  <c:v>8234.207</c:v>
                </c:pt>
                <c:pt idx="676">
                  <c:v>7020.336</c:v>
                </c:pt>
                <c:pt idx="677">
                  <c:v>4434.811</c:v>
                </c:pt>
                <c:pt idx="678">
                  <c:v>5019.028</c:v>
                </c:pt>
                <c:pt idx="679">
                  <c:v>6569.759</c:v>
                </c:pt>
                <c:pt idx="680">
                  <c:v>6604.977</c:v>
                </c:pt>
                <c:pt idx="681">
                  <c:v>6879.182</c:v>
                </c:pt>
                <c:pt idx="682">
                  <c:v>6771.206</c:v>
                </c:pt>
                <c:pt idx="683">
                  <c:v>6990.525</c:v>
                </c:pt>
                <c:pt idx="684">
                  <c:v>5689.476</c:v>
                </c:pt>
                <c:pt idx="685">
                  <c:v>4974.204</c:v>
                </c:pt>
                <c:pt idx="686">
                  <c:v>4836.198</c:v>
                </c:pt>
                <c:pt idx="687">
                  <c:v>6548.539</c:v>
                </c:pt>
                <c:pt idx="688">
                  <c:v>8428.054</c:v>
                </c:pt>
                <c:pt idx="689">
                  <c:v>10611.22</c:v>
                </c:pt>
                <c:pt idx="690">
                  <c:v>6644.439</c:v>
                </c:pt>
                <c:pt idx="691">
                  <c:v>8054.49</c:v>
                </c:pt>
                <c:pt idx="692">
                  <c:v>9009.159</c:v>
                </c:pt>
                <c:pt idx="693">
                  <c:v>5897.969</c:v>
                </c:pt>
                <c:pt idx="694">
                  <c:v>5050.424</c:v>
                </c:pt>
                <c:pt idx="695">
                  <c:v>5377.373</c:v>
                </c:pt>
                <c:pt idx="696">
                  <c:v>3833.904</c:v>
                </c:pt>
                <c:pt idx="697">
                  <c:v>4630.81</c:v>
                </c:pt>
                <c:pt idx="698">
                  <c:v>5263.341</c:v>
                </c:pt>
                <c:pt idx="699">
                  <c:v>7201.515</c:v>
                </c:pt>
                <c:pt idx="700">
                  <c:v>14261.56</c:v>
                </c:pt>
                <c:pt idx="701">
                  <c:v>6109.6</c:v>
                </c:pt>
                <c:pt idx="702">
                  <c:v>7735.374</c:v>
                </c:pt>
                <c:pt idx="703">
                  <c:v>5845.196</c:v>
                </c:pt>
                <c:pt idx="704">
                  <c:v>5635.191</c:v>
                </c:pt>
                <c:pt idx="705">
                  <c:v>10431.87</c:v>
                </c:pt>
                <c:pt idx="706">
                  <c:v>9518.144</c:v>
                </c:pt>
                <c:pt idx="707">
                  <c:v>5780.1</c:v>
                </c:pt>
                <c:pt idx="708">
                  <c:v>8567.439</c:v>
                </c:pt>
                <c:pt idx="709">
                  <c:v>7384.544</c:v>
                </c:pt>
                <c:pt idx="710">
                  <c:v>8648.965</c:v>
                </c:pt>
                <c:pt idx="711">
                  <c:v>7255.836</c:v>
                </c:pt>
                <c:pt idx="720">
                  <c:v>6199.223</c:v>
                </c:pt>
                <c:pt idx="721">
                  <c:v>11038.93</c:v>
                </c:pt>
                <c:pt idx="722">
                  <c:v>7326.468</c:v>
                </c:pt>
                <c:pt idx="723">
                  <c:v>7479.968</c:v>
                </c:pt>
                <c:pt idx="724">
                  <c:v>7542.557</c:v>
                </c:pt>
                <c:pt idx="725">
                  <c:v>5191.941</c:v>
                </c:pt>
                <c:pt idx="726">
                  <c:v>3320.799</c:v>
                </c:pt>
                <c:pt idx="727">
                  <c:v>3117.599</c:v>
                </c:pt>
                <c:pt idx="728">
                  <c:v>3985.316</c:v>
                </c:pt>
                <c:pt idx="729">
                  <c:v>4512.94</c:v>
                </c:pt>
                <c:pt idx="730">
                  <c:v>5115.35</c:v>
                </c:pt>
                <c:pt idx="731">
                  <c:v>5053.704</c:v>
                </c:pt>
                <c:pt idx="732">
                  <c:v>6094.247</c:v>
                </c:pt>
                <c:pt idx="733">
                  <c:v>6307.62</c:v>
                </c:pt>
                <c:pt idx="734">
                  <c:v>7297.552</c:v>
                </c:pt>
                <c:pt idx="735">
                  <c:v>8560.779</c:v>
                </c:pt>
                <c:pt idx="736">
                  <c:v>10101.51</c:v>
                </c:pt>
                <c:pt idx="737">
                  <c:v>10794.18</c:v>
                </c:pt>
                <c:pt idx="738">
                  <c:v>11917.9</c:v>
                </c:pt>
                <c:pt idx="739">
                  <c:v>11414.77</c:v>
                </c:pt>
                <c:pt idx="740">
                  <c:v>15999.04</c:v>
                </c:pt>
                <c:pt idx="741">
                  <c:v>46103.48</c:v>
                </c:pt>
                <c:pt idx="742">
                  <c:v>16003.59</c:v>
                </c:pt>
                <c:pt idx="743">
                  <c:v>13862.42</c:v>
                </c:pt>
                <c:pt idx="744">
                  <c:v>9411.106</c:v>
                </c:pt>
                <c:pt idx="745">
                  <c:v>8306.496</c:v>
                </c:pt>
                <c:pt idx="746">
                  <c:v>7543.789</c:v>
                </c:pt>
                <c:pt idx="747">
                  <c:v>9729.594</c:v>
                </c:pt>
                <c:pt idx="748">
                  <c:v>12554.26</c:v>
                </c:pt>
                <c:pt idx="749">
                  <c:v>11182.94</c:v>
                </c:pt>
                <c:pt idx="750">
                  <c:v>13206.83</c:v>
                </c:pt>
                <c:pt idx="751">
                  <c:v>12120.18</c:v>
                </c:pt>
                <c:pt idx="752">
                  <c:v>10171.96</c:v>
                </c:pt>
                <c:pt idx="753">
                  <c:v>12199.74</c:v>
                </c:pt>
                <c:pt idx="754">
                  <c:v>12896.94</c:v>
                </c:pt>
                <c:pt idx="755">
                  <c:v>10816.67</c:v>
                </c:pt>
                <c:pt idx="756">
                  <c:v>8778.893</c:v>
                </c:pt>
                <c:pt idx="757">
                  <c:v>7889.027</c:v>
                </c:pt>
                <c:pt idx="758">
                  <c:v>8449.647</c:v>
                </c:pt>
                <c:pt idx="759">
                  <c:v>13714.92</c:v>
                </c:pt>
                <c:pt idx="760">
                  <c:v>31225.94</c:v>
                </c:pt>
                <c:pt idx="761">
                  <c:v>13969.38</c:v>
                </c:pt>
                <c:pt idx="762">
                  <c:v>7881.3</c:v>
                </c:pt>
                <c:pt idx="763">
                  <c:v>11351.77</c:v>
                </c:pt>
                <c:pt idx="764">
                  <c:v>14443.5</c:v>
                </c:pt>
                <c:pt idx="765">
                  <c:v>15888.72</c:v>
                </c:pt>
                <c:pt idx="766">
                  <c:v>10617.87</c:v>
                </c:pt>
                <c:pt idx="767">
                  <c:v>8455.725</c:v>
                </c:pt>
                <c:pt idx="768">
                  <c:v>8347.098</c:v>
                </c:pt>
                <c:pt idx="769">
                  <c:v>10309.18</c:v>
                </c:pt>
                <c:pt idx="770">
                  <c:v>10050.91</c:v>
                </c:pt>
                <c:pt idx="771">
                  <c:v>13646.36</c:v>
                </c:pt>
                <c:pt idx="772">
                  <c:v>10226.28</c:v>
                </c:pt>
                <c:pt idx="773">
                  <c:v>13127.19</c:v>
                </c:pt>
                <c:pt idx="774">
                  <c:v>13614.18</c:v>
                </c:pt>
                <c:pt idx="775">
                  <c:v>18164.89</c:v>
                </c:pt>
                <c:pt idx="776">
                  <c:v>15848.16</c:v>
                </c:pt>
                <c:pt idx="777">
                  <c:v>13787.24</c:v>
                </c:pt>
                <c:pt idx="778">
                  <c:v>12655.69</c:v>
                </c:pt>
                <c:pt idx="779">
                  <c:v>12124.82</c:v>
                </c:pt>
                <c:pt idx="780">
                  <c:v>13054.1</c:v>
                </c:pt>
                <c:pt idx="781">
                  <c:v>13714.91</c:v>
                </c:pt>
                <c:pt idx="782">
                  <c:v>11286.19</c:v>
                </c:pt>
                <c:pt idx="783">
                  <c:v>8641.725</c:v>
                </c:pt>
                <c:pt idx="784">
                  <c:v>5758.986</c:v>
                </c:pt>
                <c:pt idx="785">
                  <c:v>10254.2</c:v>
                </c:pt>
                <c:pt idx="786">
                  <c:v>7569.003</c:v>
                </c:pt>
                <c:pt idx="787">
                  <c:v>7361.288</c:v>
                </c:pt>
                <c:pt idx="788">
                  <c:v>7575.073</c:v>
                </c:pt>
                <c:pt idx="789">
                  <c:v>7311.432</c:v>
                </c:pt>
                <c:pt idx="790">
                  <c:v>8688.418</c:v>
                </c:pt>
                <c:pt idx="791">
                  <c:v>11694.03</c:v>
                </c:pt>
                <c:pt idx="792">
                  <c:v>11008.55</c:v>
                </c:pt>
                <c:pt idx="793">
                  <c:v>13534.46</c:v>
                </c:pt>
                <c:pt idx="794">
                  <c:v>14214.38</c:v>
                </c:pt>
                <c:pt idx="795">
                  <c:v>14091.77</c:v>
                </c:pt>
                <c:pt idx="796">
                  <c:v>15479.97</c:v>
                </c:pt>
                <c:pt idx="797">
                  <c:v>24056.14</c:v>
                </c:pt>
                <c:pt idx="798">
                  <c:v>10689.59</c:v>
                </c:pt>
                <c:pt idx="799">
                  <c:v>10786.38</c:v>
                </c:pt>
                <c:pt idx="800">
                  <c:v>17158.63</c:v>
                </c:pt>
                <c:pt idx="801">
                  <c:v>17365.89</c:v>
                </c:pt>
                <c:pt idx="802">
                  <c:v>11206.16</c:v>
                </c:pt>
                <c:pt idx="803">
                  <c:v>9005.772</c:v>
                </c:pt>
                <c:pt idx="804">
                  <c:v>12524.08</c:v>
                </c:pt>
                <c:pt idx="805">
                  <c:v>12395.97</c:v>
                </c:pt>
                <c:pt idx="806">
                  <c:v>13047.23</c:v>
                </c:pt>
                <c:pt idx="807">
                  <c:v>18612.96</c:v>
                </c:pt>
                <c:pt idx="808">
                  <c:v>27160.13</c:v>
                </c:pt>
                <c:pt idx="809">
                  <c:v>14196.61</c:v>
                </c:pt>
                <c:pt idx="810">
                  <c:v>15213.56</c:v>
                </c:pt>
                <c:pt idx="811">
                  <c:v>14194.56</c:v>
                </c:pt>
                <c:pt idx="812">
                  <c:v>13441.7</c:v>
                </c:pt>
                <c:pt idx="813">
                  <c:v>18020.71</c:v>
                </c:pt>
                <c:pt idx="814">
                  <c:v>14083.96</c:v>
                </c:pt>
                <c:pt idx="815">
                  <c:v>15040.29</c:v>
                </c:pt>
                <c:pt idx="816">
                  <c:v>14409.94</c:v>
                </c:pt>
                <c:pt idx="817">
                  <c:v>13036.42</c:v>
                </c:pt>
                <c:pt idx="818">
                  <c:v>10954.21</c:v>
                </c:pt>
                <c:pt idx="819">
                  <c:v>12042.27</c:v>
                </c:pt>
                <c:pt idx="820">
                  <c:v>12441.58</c:v>
                </c:pt>
                <c:pt idx="821">
                  <c:v>12537.2</c:v>
                </c:pt>
                <c:pt idx="822">
                  <c:v>9154.043</c:v>
                </c:pt>
                <c:pt idx="823">
                  <c:v>11430.91</c:v>
                </c:pt>
                <c:pt idx="824">
                  <c:v>11266.67</c:v>
                </c:pt>
                <c:pt idx="825">
                  <c:v>8861.442</c:v>
                </c:pt>
                <c:pt idx="826">
                  <c:v>5825.388</c:v>
                </c:pt>
                <c:pt idx="827">
                  <c:v>7078.191</c:v>
                </c:pt>
                <c:pt idx="828">
                  <c:v>9021.685</c:v>
                </c:pt>
                <c:pt idx="829">
                  <c:v>6922.823</c:v>
                </c:pt>
                <c:pt idx="830">
                  <c:v>8942.556</c:v>
                </c:pt>
                <c:pt idx="831">
                  <c:v>9838.392</c:v>
                </c:pt>
                <c:pt idx="832">
                  <c:v>12403.92</c:v>
                </c:pt>
                <c:pt idx="833">
                  <c:v>25886.26</c:v>
                </c:pt>
                <c:pt idx="834">
                  <c:v>39230.28</c:v>
                </c:pt>
                <c:pt idx="835">
                  <c:v>31880.57</c:v>
                </c:pt>
                <c:pt idx="836">
                  <c:v>14296.83</c:v>
                </c:pt>
                <c:pt idx="837">
                  <c:v>13890.79</c:v>
                </c:pt>
                <c:pt idx="838">
                  <c:v>8656.88</c:v>
                </c:pt>
                <c:pt idx="839">
                  <c:v>11165</c:v>
                </c:pt>
                <c:pt idx="840">
                  <c:v>11491.64</c:v>
                </c:pt>
                <c:pt idx="841">
                  <c:v>12196.56</c:v>
                </c:pt>
                <c:pt idx="842">
                  <c:v>13259.2</c:v>
                </c:pt>
                <c:pt idx="843">
                  <c:v>11906.24</c:v>
                </c:pt>
                <c:pt idx="844">
                  <c:v>14060.51</c:v>
                </c:pt>
                <c:pt idx="845">
                  <c:v>10985.55</c:v>
                </c:pt>
                <c:pt idx="846">
                  <c:v>9996.165</c:v>
                </c:pt>
                <c:pt idx="847">
                  <c:v>11612.87</c:v>
                </c:pt>
                <c:pt idx="848">
                  <c:v>8493.544</c:v>
                </c:pt>
                <c:pt idx="849">
                  <c:v>8313.286</c:v>
                </c:pt>
                <c:pt idx="850">
                  <c:v>11789.47</c:v>
                </c:pt>
                <c:pt idx="851">
                  <c:v>11885.93</c:v>
                </c:pt>
                <c:pt idx="852">
                  <c:v>12478.22</c:v>
                </c:pt>
                <c:pt idx="853">
                  <c:v>13670.27</c:v>
                </c:pt>
                <c:pt idx="854">
                  <c:v>13456.73</c:v>
                </c:pt>
                <c:pt idx="855">
                  <c:v>16172.12</c:v>
                </c:pt>
                <c:pt idx="856">
                  <c:v>14202.12</c:v>
                </c:pt>
                <c:pt idx="857">
                  <c:v>13554.29</c:v>
                </c:pt>
                <c:pt idx="858">
                  <c:v>12550.76</c:v>
                </c:pt>
                <c:pt idx="859">
                  <c:v>12506.81</c:v>
                </c:pt>
                <c:pt idx="860">
                  <c:v>13146.3</c:v>
                </c:pt>
                <c:pt idx="861">
                  <c:v>15118.54</c:v>
                </c:pt>
                <c:pt idx="862">
                  <c:v>14818.36</c:v>
                </c:pt>
                <c:pt idx="863">
                  <c:v>18773.02</c:v>
                </c:pt>
                <c:pt idx="864">
                  <c:v>18815.71</c:v>
                </c:pt>
                <c:pt idx="865">
                  <c:v>18932.03</c:v>
                </c:pt>
                <c:pt idx="866">
                  <c:v>17297.46</c:v>
                </c:pt>
                <c:pt idx="867">
                  <c:v>18835.93</c:v>
                </c:pt>
                <c:pt idx="868">
                  <c:v>17775.15</c:v>
                </c:pt>
                <c:pt idx="869">
                  <c:v>10986.79</c:v>
                </c:pt>
                <c:pt idx="870">
                  <c:v>11863.27</c:v>
                </c:pt>
                <c:pt idx="871">
                  <c:v>20976.56</c:v>
                </c:pt>
                <c:pt idx="872">
                  <c:v>34423.09</c:v>
                </c:pt>
                <c:pt idx="873">
                  <c:v>14769.19</c:v>
                </c:pt>
                <c:pt idx="874">
                  <c:v>12163.71</c:v>
                </c:pt>
                <c:pt idx="875">
                  <c:v>13106.45</c:v>
                </c:pt>
                <c:pt idx="876">
                  <c:v>13581.91</c:v>
                </c:pt>
                <c:pt idx="877">
                  <c:v>22505.3</c:v>
                </c:pt>
                <c:pt idx="878">
                  <c:v>20847.12</c:v>
                </c:pt>
                <c:pt idx="879">
                  <c:v>23009.72</c:v>
                </c:pt>
                <c:pt idx="880">
                  <c:v>19092.33</c:v>
                </c:pt>
                <c:pt idx="881">
                  <c:v>19011.21</c:v>
                </c:pt>
                <c:pt idx="882">
                  <c:v>7584.98</c:v>
                </c:pt>
                <c:pt idx="883">
                  <c:v>8306.814</c:v>
                </c:pt>
                <c:pt idx="884">
                  <c:v>18634.69</c:v>
                </c:pt>
                <c:pt idx="885">
                  <c:v>22363.6</c:v>
                </c:pt>
                <c:pt idx="886">
                  <c:v>27367.44</c:v>
                </c:pt>
                <c:pt idx="887">
                  <c:v>30715.96</c:v>
                </c:pt>
                <c:pt idx="888">
                  <c:v>35581.05</c:v>
                </c:pt>
                <c:pt idx="889">
                  <c:v>38713.57</c:v>
                </c:pt>
                <c:pt idx="890">
                  <c:v>20914.62</c:v>
                </c:pt>
                <c:pt idx="891">
                  <c:v>14024.3</c:v>
                </c:pt>
                <c:pt idx="892">
                  <c:v>14548.4</c:v>
                </c:pt>
                <c:pt idx="893">
                  <c:v>17474.79</c:v>
                </c:pt>
                <c:pt idx="894">
                  <c:v>20542.82</c:v>
                </c:pt>
                <c:pt idx="895">
                  <c:v>23413.94</c:v>
                </c:pt>
                <c:pt idx="896">
                  <c:v>24888.19</c:v>
                </c:pt>
                <c:pt idx="897">
                  <c:v>19787.38</c:v>
                </c:pt>
                <c:pt idx="898">
                  <c:v>13322.88</c:v>
                </c:pt>
                <c:pt idx="899">
                  <c:v>13978.53</c:v>
                </c:pt>
                <c:pt idx="900">
                  <c:v>12546.23</c:v>
                </c:pt>
                <c:pt idx="901">
                  <c:v>13876.72</c:v>
                </c:pt>
                <c:pt idx="902">
                  <c:v>13900.81</c:v>
                </c:pt>
                <c:pt idx="903">
                  <c:v>14094.22</c:v>
                </c:pt>
                <c:pt idx="904">
                  <c:v>8002.923</c:v>
                </c:pt>
                <c:pt idx="905">
                  <c:v>9543.706</c:v>
                </c:pt>
                <c:pt idx="906">
                  <c:v>12988.7</c:v>
                </c:pt>
                <c:pt idx="907">
                  <c:v>10639.21</c:v>
                </c:pt>
                <c:pt idx="908">
                  <c:v>9417.178</c:v>
                </c:pt>
                <c:pt idx="909">
                  <c:v>11092.94</c:v>
                </c:pt>
                <c:pt idx="910">
                  <c:v>10323.54</c:v>
                </c:pt>
                <c:pt idx="911">
                  <c:v>15794.95</c:v>
                </c:pt>
                <c:pt idx="912">
                  <c:v>11744.93</c:v>
                </c:pt>
                <c:pt idx="913">
                  <c:v>11195.02</c:v>
                </c:pt>
                <c:pt idx="914">
                  <c:v>13807.43</c:v>
                </c:pt>
                <c:pt idx="915">
                  <c:v>18218.83</c:v>
                </c:pt>
                <c:pt idx="916">
                  <c:v>13849.49</c:v>
                </c:pt>
                <c:pt idx="917">
                  <c:v>13732.99</c:v>
                </c:pt>
                <c:pt idx="918">
                  <c:v>8016.502</c:v>
                </c:pt>
                <c:pt idx="919">
                  <c:v>9709.079</c:v>
                </c:pt>
                <c:pt idx="920">
                  <c:v>7786.666</c:v>
                </c:pt>
                <c:pt idx="921">
                  <c:v>7838.301</c:v>
                </c:pt>
                <c:pt idx="922">
                  <c:v>6217.959</c:v>
                </c:pt>
                <c:pt idx="923">
                  <c:v>9819.061</c:v>
                </c:pt>
                <c:pt idx="924">
                  <c:v>19602.59</c:v>
                </c:pt>
                <c:pt idx="925">
                  <c:v>13601.49</c:v>
                </c:pt>
                <c:pt idx="926">
                  <c:v>20282.68</c:v>
                </c:pt>
                <c:pt idx="927">
                  <c:v>27156.71</c:v>
                </c:pt>
                <c:pt idx="928">
                  <c:v>17154.29</c:v>
                </c:pt>
                <c:pt idx="929">
                  <c:v>11559.2</c:v>
                </c:pt>
                <c:pt idx="930">
                  <c:v>6009.703</c:v>
                </c:pt>
                <c:pt idx="931">
                  <c:v>5257.021</c:v>
                </c:pt>
                <c:pt idx="932">
                  <c:v>4285.189</c:v>
                </c:pt>
                <c:pt idx="933">
                  <c:v>3448.972</c:v>
                </c:pt>
                <c:pt idx="934">
                  <c:v>5320.173</c:v>
                </c:pt>
                <c:pt idx="935">
                  <c:v>8626.675</c:v>
                </c:pt>
                <c:pt idx="936">
                  <c:v>8573.092</c:v>
                </c:pt>
                <c:pt idx="937">
                  <c:v>12147.67</c:v>
                </c:pt>
                <c:pt idx="938">
                  <c:v>27814.5</c:v>
                </c:pt>
                <c:pt idx="939">
                  <c:v>25781.51</c:v>
                </c:pt>
                <c:pt idx="940">
                  <c:v>14523.4</c:v>
                </c:pt>
                <c:pt idx="941">
                  <c:v>11333.97</c:v>
                </c:pt>
                <c:pt idx="942">
                  <c:v>9683.977</c:v>
                </c:pt>
                <c:pt idx="943">
                  <c:v>18934.65</c:v>
                </c:pt>
                <c:pt idx="944">
                  <c:v>13464.02</c:v>
                </c:pt>
                <c:pt idx="945">
                  <c:v>13162.89</c:v>
                </c:pt>
                <c:pt idx="946">
                  <c:v>9448.236</c:v>
                </c:pt>
                <c:pt idx="947">
                  <c:v>11094.31</c:v>
                </c:pt>
                <c:pt idx="948">
                  <c:v>6615.064</c:v>
                </c:pt>
                <c:pt idx="949">
                  <c:v>17306.21</c:v>
                </c:pt>
                <c:pt idx="950">
                  <c:v>7525.138</c:v>
                </c:pt>
                <c:pt idx="951">
                  <c:v>8163.158</c:v>
                </c:pt>
                <c:pt idx="952">
                  <c:v>18527.77</c:v>
                </c:pt>
                <c:pt idx="953">
                  <c:v>24940.42</c:v>
                </c:pt>
                <c:pt idx="954">
                  <c:v>13443.54</c:v>
                </c:pt>
                <c:pt idx="955">
                  <c:v>12550.44</c:v>
                </c:pt>
                <c:pt idx="956">
                  <c:v>10605</c:v>
                </c:pt>
                <c:pt idx="957">
                  <c:v>15372.03</c:v>
                </c:pt>
                <c:pt idx="958">
                  <c:v>11164.11</c:v>
                </c:pt>
                <c:pt idx="959">
                  <c:v>11745.43</c:v>
                </c:pt>
                <c:pt idx="960">
                  <c:v>16432.41</c:v>
                </c:pt>
                <c:pt idx="961">
                  <c:v>21355.93</c:v>
                </c:pt>
                <c:pt idx="962">
                  <c:v>11451.13</c:v>
                </c:pt>
                <c:pt idx="963">
                  <c:v>22083.97</c:v>
                </c:pt>
                <c:pt idx="964">
                  <c:v>24397.73</c:v>
                </c:pt>
                <c:pt idx="965">
                  <c:v>3759.571</c:v>
                </c:pt>
                <c:pt idx="966">
                  <c:v>3476.056</c:v>
                </c:pt>
                <c:pt idx="967">
                  <c:v>9056.717</c:v>
                </c:pt>
                <c:pt idx="968">
                  <c:v>7924.912</c:v>
                </c:pt>
                <c:pt idx="969">
                  <c:v>9570.479</c:v>
                </c:pt>
                <c:pt idx="970">
                  <c:v>6585.201</c:v>
                </c:pt>
                <c:pt idx="971">
                  <c:v>18582.85</c:v>
                </c:pt>
                <c:pt idx="972">
                  <c:v>19612.78</c:v>
                </c:pt>
                <c:pt idx="973">
                  <c:v>27043.84</c:v>
                </c:pt>
                <c:pt idx="974">
                  <c:v>15735.75</c:v>
                </c:pt>
                <c:pt idx="975">
                  <c:v>7612.374</c:v>
                </c:pt>
                <c:pt idx="976">
                  <c:v>4495.003</c:v>
                </c:pt>
                <c:pt idx="977">
                  <c:v>5849.585</c:v>
                </c:pt>
                <c:pt idx="978">
                  <c:v>7408.24</c:v>
                </c:pt>
                <c:pt idx="979">
                  <c:v>15158.64</c:v>
                </c:pt>
                <c:pt idx="980">
                  <c:v>8877.003</c:v>
                </c:pt>
                <c:pt idx="981">
                  <c:v>8982.924</c:v>
                </c:pt>
                <c:pt idx="982">
                  <c:v>30161.93</c:v>
                </c:pt>
                <c:pt idx="983">
                  <c:v>14526.9</c:v>
                </c:pt>
                <c:pt idx="984">
                  <c:v>12308.41</c:v>
                </c:pt>
                <c:pt idx="985">
                  <c:v>12749.16</c:v>
                </c:pt>
                <c:pt idx="986">
                  <c:v>15282.77</c:v>
                </c:pt>
                <c:pt idx="987">
                  <c:v>18370.96</c:v>
                </c:pt>
                <c:pt idx="988">
                  <c:v>17630.2</c:v>
                </c:pt>
                <c:pt idx="989">
                  <c:v>24455.87</c:v>
                </c:pt>
                <c:pt idx="990">
                  <c:v>20895.25</c:v>
                </c:pt>
                <c:pt idx="991">
                  <c:v>16214.34</c:v>
                </c:pt>
                <c:pt idx="992">
                  <c:v>13265.79</c:v>
                </c:pt>
                <c:pt idx="993">
                  <c:v>6399.144</c:v>
                </c:pt>
                <c:pt idx="994">
                  <c:v>11106.19</c:v>
                </c:pt>
                <c:pt idx="995">
                  <c:v>11342.85</c:v>
                </c:pt>
                <c:pt idx="996">
                  <c:v>14845.35</c:v>
                </c:pt>
                <c:pt idx="997">
                  <c:v>10353.88</c:v>
                </c:pt>
                <c:pt idx="998">
                  <c:v>12832.44</c:v>
                </c:pt>
                <c:pt idx="999">
                  <c:v>5284.229</c:v>
                </c:pt>
                <c:pt idx="1000">
                  <c:v>6981.672</c:v>
                </c:pt>
                <c:pt idx="1001">
                  <c:v>10033.4</c:v>
                </c:pt>
                <c:pt idx="1002">
                  <c:v>12485.71</c:v>
                </c:pt>
                <c:pt idx="1003">
                  <c:v>7028.094</c:v>
                </c:pt>
                <c:pt idx="1004">
                  <c:v>6588.614</c:v>
                </c:pt>
                <c:pt idx="1005">
                  <c:v>4617.423</c:v>
                </c:pt>
                <c:pt idx="1006">
                  <c:v>4027.398</c:v>
                </c:pt>
                <c:pt idx="1007">
                  <c:v>4621.252</c:v>
                </c:pt>
                <c:pt idx="1008">
                  <c:v>6767.622</c:v>
                </c:pt>
                <c:pt idx="1009">
                  <c:v>5760.592</c:v>
                </c:pt>
                <c:pt idx="1010">
                  <c:v>4864.065</c:v>
                </c:pt>
                <c:pt idx="1011">
                  <c:v>4439.509</c:v>
                </c:pt>
                <c:pt idx="1012">
                  <c:v>6912.764</c:v>
                </c:pt>
                <c:pt idx="1013">
                  <c:v>11335.08</c:v>
                </c:pt>
                <c:pt idx="1014">
                  <c:v>22910.34</c:v>
                </c:pt>
                <c:pt idx="1015">
                  <c:v>20425.4</c:v>
                </c:pt>
                <c:pt idx="1016">
                  <c:v>11529.73</c:v>
                </c:pt>
                <c:pt idx="1017">
                  <c:v>16497.89</c:v>
                </c:pt>
                <c:pt idx="1018">
                  <c:v>11574.81</c:v>
                </c:pt>
                <c:pt idx="1019">
                  <c:v>11038.1</c:v>
                </c:pt>
                <c:pt idx="1020">
                  <c:v>8855.548</c:v>
                </c:pt>
                <c:pt idx="1021">
                  <c:v>17893.42</c:v>
                </c:pt>
                <c:pt idx="1022">
                  <c:v>20482.91</c:v>
                </c:pt>
                <c:pt idx="1023">
                  <c:v>7181.761</c:v>
                </c:pt>
                <c:pt idx="1024">
                  <c:v>6702.027</c:v>
                </c:pt>
                <c:pt idx="1025">
                  <c:v>5757.185</c:v>
                </c:pt>
                <c:pt idx="1026">
                  <c:v>7243.945</c:v>
                </c:pt>
                <c:pt idx="1027">
                  <c:v>5512.317</c:v>
                </c:pt>
                <c:pt idx="1028">
                  <c:v>6950.885</c:v>
                </c:pt>
                <c:pt idx="1029">
                  <c:v>3999.773</c:v>
                </c:pt>
                <c:pt idx="1030">
                  <c:v>6132.925</c:v>
                </c:pt>
                <c:pt idx="1031">
                  <c:v>5216.254</c:v>
                </c:pt>
                <c:pt idx="1032">
                  <c:v>2095.378</c:v>
                </c:pt>
                <c:pt idx="1033">
                  <c:v>3219.97</c:v>
                </c:pt>
                <c:pt idx="1034">
                  <c:v>4710.364</c:v>
                </c:pt>
                <c:pt idx="1035">
                  <c:v>8136.039</c:v>
                </c:pt>
                <c:pt idx="1036">
                  <c:v>14461.12</c:v>
                </c:pt>
                <c:pt idx="1037">
                  <c:v>11623.31</c:v>
                </c:pt>
                <c:pt idx="1038">
                  <c:v>8674.187</c:v>
                </c:pt>
                <c:pt idx="1039">
                  <c:v>6853.948</c:v>
                </c:pt>
                <c:pt idx="1040">
                  <c:v>7309.94</c:v>
                </c:pt>
                <c:pt idx="1041">
                  <c:v>6927.397</c:v>
                </c:pt>
                <c:pt idx="1042">
                  <c:v>7350.837</c:v>
                </c:pt>
                <c:pt idx="1043">
                  <c:v>7914.443</c:v>
                </c:pt>
                <c:pt idx="1044">
                  <c:v>7026.725</c:v>
                </c:pt>
                <c:pt idx="1045">
                  <c:v>4001.738</c:v>
                </c:pt>
                <c:pt idx="1046">
                  <c:v>3798.825</c:v>
                </c:pt>
                <c:pt idx="1047">
                  <c:v>3412.187</c:v>
                </c:pt>
                <c:pt idx="1048">
                  <c:v>3145.817</c:v>
                </c:pt>
                <c:pt idx="1049">
                  <c:v>3983.723</c:v>
                </c:pt>
                <c:pt idx="1050">
                  <c:v>3284.864</c:v>
                </c:pt>
                <c:pt idx="1051">
                  <c:v>3154.916</c:v>
                </c:pt>
                <c:pt idx="1052">
                  <c:v>2831.091</c:v>
                </c:pt>
                <c:pt idx="1053">
                  <c:v>2264.017</c:v>
                </c:pt>
                <c:pt idx="1054">
                  <c:v>2667.711</c:v>
                </c:pt>
                <c:pt idx="1055">
                  <c:v>2631.404</c:v>
                </c:pt>
                <c:pt idx="1056">
                  <c:v>3175.939</c:v>
                </c:pt>
                <c:pt idx="1057">
                  <c:v>3552.063</c:v>
                </c:pt>
                <c:pt idx="1058">
                  <c:v>3967.88</c:v>
                </c:pt>
                <c:pt idx="1059">
                  <c:v>3883.734</c:v>
                </c:pt>
                <c:pt idx="1060">
                  <c:v>4873.93</c:v>
                </c:pt>
                <c:pt idx="1061">
                  <c:v>5456.331</c:v>
                </c:pt>
                <c:pt idx="1062">
                  <c:v>5674.771</c:v>
                </c:pt>
                <c:pt idx="1063">
                  <c:v>5630.322</c:v>
                </c:pt>
                <c:pt idx="1064">
                  <c:v>5264.893</c:v>
                </c:pt>
                <c:pt idx="1065">
                  <c:v>3000.611</c:v>
                </c:pt>
                <c:pt idx="1066">
                  <c:v>2551.332</c:v>
                </c:pt>
                <c:pt idx="1067">
                  <c:v>2781.536</c:v>
                </c:pt>
                <c:pt idx="1068">
                  <c:v>3481.376</c:v>
                </c:pt>
                <c:pt idx="1069">
                  <c:v>3531.094</c:v>
                </c:pt>
                <c:pt idx="1070">
                  <c:v>4514.606</c:v>
                </c:pt>
                <c:pt idx="1071">
                  <c:v>5056.296</c:v>
                </c:pt>
                <c:pt idx="1072">
                  <c:v>6436.443</c:v>
                </c:pt>
                <c:pt idx="1073">
                  <c:v>9022.696</c:v>
                </c:pt>
                <c:pt idx="1074">
                  <c:v>8768.128</c:v>
                </c:pt>
                <c:pt idx="1075">
                  <c:v>13747.63</c:v>
                </c:pt>
                <c:pt idx="1076">
                  <c:v>6396.087</c:v>
                </c:pt>
                <c:pt idx="1077">
                  <c:v>7171.753</c:v>
                </c:pt>
                <c:pt idx="1078">
                  <c:v>5146.346</c:v>
                </c:pt>
                <c:pt idx="1079">
                  <c:v>3194.243</c:v>
                </c:pt>
                <c:pt idx="1080">
                  <c:v>3122.275</c:v>
                </c:pt>
                <c:pt idx="1081">
                  <c:v>4198.538</c:v>
                </c:pt>
                <c:pt idx="1082">
                  <c:v>3244.13</c:v>
                </c:pt>
                <c:pt idx="1083">
                  <c:v>2622.164</c:v>
                </c:pt>
                <c:pt idx="1084">
                  <c:v>3072.864</c:v>
                </c:pt>
                <c:pt idx="1085">
                  <c:v>4815.887</c:v>
                </c:pt>
                <c:pt idx="1086">
                  <c:v>8026.248</c:v>
                </c:pt>
                <c:pt idx="1087">
                  <c:v>4838.297</c:v>
                </c:pt>
                <c:pt idx="1088">
                  <c:v>4208.808</c:v>
                </c:pt>
                <c:pt idx="1089">
                  <c:v>3862.022</c:v>
                </c:pt>
                <c:pt idx="1090">
                  <c:v>4161.953</c:v>
                </c:pt>
                <c:pt idx="1091">
                  <c:v>5007.772</c:v>
                </c:pt>
                <c:pt idx="1092">
                  <c:v>5967.193</c:v>
                </c:pt>
                <c:pt idx="1093">
                  <c:v>10232.65</c:v>
                </c:pt>
                <c:pt idx="1094">
                  <c:v>6512.134</c:v>
                </c:pt>
                <c:pt idx="1095">
                  <c:v>9222.936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6492080"/>
        <c:axId val="1537414176"/>
      </c:scatterChart>
      <c:valAx>
        <c:axId val="1856492080"/>
        <c:scaling>
          <c:orientation val="minMax"/>
          <c:max val="44940"/>
          <c:min val="43831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-54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537414176"/>
        <c:crosses val="autoZero"/>
        <c:crossBetween val="midCat"/>
        <c:majorUnit val="30"/>
      </c:valAx>
      <c:valAx>
        <c:axId val="1537414176"/>
        <c:scaling>
          <c:orientation val="minMax"/>
        </c:scaling>
        <c:delete val="0"/>
        <c:axPos val="l"/>
        <c:title>
          <c:tx>
            <c:rich>
              <a:bodyPr rot="-5400000" spcFirstLastPara="0" vertOverflow="ellipsis" vert="horz" wrap="square" anchor="ctr" anchorCtr="1"/>
              <a:lstStyle/>
              <a:p>
                <a:pPr>
                  <a:defRPr lang="en-US" sz="10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µ</a:t>
                </a:r>
                <a:r>
                  <a:rPr lang="en-US" dirty="0" err="1"/>
                  <a:t>Bq</a:t>
                </a:r>
                <a:r>
                  <a:rPr lang="en-US" dirty="0"/>
                  <a:t>/m</a:t>
                </a:r>
                <a:r>
                  <a:rPr lang="en-US" baseline="30000" dirty="0"/>
                  <a:t>3</a:t>
                </a:r>
                <a:endParaRPr lang="en-US" baseline="300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8564920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7673795135326"/>
          <c:y val="0.0848326775190042"/>
          <c:w val="0.110308785607073"/>
          <c:h val="0.25956105430253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lt1">
        <a:alpha val="19000"/>
      </a:schemeClr>
    </a:solidFill>
    <a:ln>
      <a:solidFill>
        <a:schemeClr val="tx1"/>
      </a:solidFill>
    </a:ln>
  </c:spPr>
  <c:txPr>
    <a:bodyPr/>
    <a:lstStyle/>
    <a:p>
      <a:pPr>
        <a:defRPr lang="en-US">
          <a:solidFill>
            <a:schemeClr val="tx1">
              <a:lumMod val="95000"/>
              <a:lumOff val="5000"/>
            </a:schemeClr>
          </a:solidFill>
        </a:defRPr>
      </a:pPr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6" name="Freeform 5"/>
            <p:cNvSpPr/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/>
            </a:p>
          </p:txBody>
        </p:sp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P5.2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-143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1274" y="26169"/>
            <a:ext cx="854731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the monsoon on radioactivity concentrations of 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212F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 and 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in particular matter at the THP65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Thawatchai Itthipoonthanakorn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Atoms for Peace Thailand as Thai National Data Center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31445" y="1259205"/>
            <a:ext cx="10620120" cy="5472430"/>
            <a:chOff x="-5942" y="-1417"/>
            <a:chExt cx="19628" cy="1161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942" y="-1417"/>
              <a:ext cx="14034" cy="11610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8849" y="6207"/>
              <a:ext cx="1805" cy="2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1100" dirty="0"/>
                <a:t>IDC/IMS Data of THP65</a:t>
              </a:r>
              <a:endParaRPr lang="en-US" sz="11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1887" y="6261"/>
              <a:ext cx="1799" cy="197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1200" dirty="0"/>
                <a:t>Local Climate Data</a:t>
              </a:r>
              <a:endParaRPr lang="en-US" sz="1200" dirty="0"/>
            </a:p>
          </p:txBody>
        </p:sp>
        <p:sp>
          <p:nvSpPr>
            <p:cNvPr id="18" name="Plus Sign 17"/>
            <p:cNvSpPr/>
            <p:nvPr/>
          </p:nvSpPr>
          <p:spPr>
            <a:xfrm>
              <a:off x="10957" y="6811"/>
              <a:ext cx="627" cy="660"/>
            </a:xfrm>
            <a:prstGeom prst="mathPlus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23" name="Oval 22"/>
          <p:cNvSpPr/>
          <p:nvPr/>
        </p:nvSpPr>
        <p:spPr>
          <a:xfrm>
            <a:off x="6917451" y="4428081"/>
            <a:ext cx="5054595" cy="1777565"/>
          </a:xfrm>
          <a:prstGeom prst="ellipse">
            <a:avLst/>
          </a:prstGeom>
          <a:solidFill>
            <a:srgbClr val="FFC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Analysis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0" name="Flowchart: Or 39"/>
          <p:cNvSpPr/>
          <p:nvPr/>
        </p:nvSpPr>
        <p:spPr>
          <a:xfrm>
            <a:off x="3540760" y="3773170"/>
            <a:ext cx="139700" cy="137160"/>
          </a:xfrm>
          <a:prstGeom prst="flowChar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1" name="Flowchart: Process 40"/>
          <p:cNvSpPr/>
          <p:nvPr/>
        </p:nvSpPr>
        <p:spPr>
          <a:xfrm>
            <a:off x="7887335" y="2633345"/>
            <a:ext cx="3562350" cy="1139825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>
              <a:buNone/>
            </a:pPr>
            <a:r>
              <a:rPr 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Monsoons</a:t>
            </a:r>
            <a:endParaRPr lang="en-US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28600" indent="-228600"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South West (mid May – mid October)</a:t>
            </a:r>
            <a:endParaRPr lang="en-US" sz="16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North East (mid October – mid February 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7887335" y="1280795"/>
            <a:ext cx="3562350" cy="1299845"/>
          </a:xfrm>
          <a:prstGeom prst="flowChartProcess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>
              <a:buNone/>
            </a:pPr>
            <a:r>
              <a:rPr 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Seasons</a:t>
            </a:r>
            <a:endParaRPr lang="en-US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28600" indent="-228600"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Rainy (mid May – mid October)</a:t>
            </a:r>
            <a:endParaRPr lang="en-US" sz="16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r>
              <a:rPr lang="en-US" sz="1600" dirty="0">
                <a:solidFill>
                  <a:schemeClr val="tx1"/>
                </a:solidFill>
                <a:sym typeface="+mn-ea"/>
              </a:rPr>
              <a:t>Winter (mid October – mid February)</a:t>
            </a:r>
            <a:endParaRPr lang="en-US" sz="1600" dirty="0">
              <a:solidFill>
                <a:schemeClr val="tx1"/>
              </a:solidFill>
              <a:sym typeface="+mn-ea"/>
            </a:endParaRPr>
          </a:p>
          <a:p>
            <a:pPr marL="228600" indent="-228600"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Summer (mid February - mid May)</a:t>
            </a:r>
            <a:endParaRPr lang="en-US" sz="16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3" name="Text Box 42"/>
          <p:cNvSpPr txBox="1"/>
          <p:nvPr/>
        </p:nvSpPr>
        <p:spPr>
          <a:xfrm>
            <a:off x="3310890" y="3703955"/>
            <a:ext cx="599440" cy="275590"/>
          </a:xfrm>
          <a:prstGeom prst="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1200"/>
              <a:t>THP65</a:t>
            </a:r>
            <a:endParaRPr lang="en-US" sz="1200"/>
          </a:p>
        </p:txBody>
      </p:sp>
      <p:sp>
        <p:nvSpPr>
          <p:cNvPr id="44" name="Text Box 43"/>
          <p:cNvSpPr txBox="1"/>
          <p:nvPr/>
        </p:nvSpPr>
        <p:spPr>
          <a:xfrm>
            <a:off x="3397250" y="4796155"/>
            <a:ext cx="645160" cy="275590"/>
          </a:xfrm>
          <a:prstGeom prst="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1200"/>
              <a:t>MYP42</a:t>
            </a:r>
            <a:endParaRPr lang="en-US" sz="1200"/>
          </a:p>
        </p:txBody>
      </p:sp>
      <p:sp>
        <p:nvSpPr>
          <p:cNvPr id="45" name="Text Box 44"/>
          <p:cNvSpPr txBox="1"/>
          <p:nvPr/>
        </p:nvSpPr>
        <p:spPr>
          <a:xfrm>
            <a:off x="5947410" y="3910330"/>
            <a:ext cx="599440" cy="275590"/>
          </a:xfrm>
          <a:prstGeom prst="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1200"/>
              <a:t>PHP52</a:t>
            </a:r>
            <a:endParaRPr lang="en-US" sz="1200"/>
          </a:p>
        </p:txBody>
      </p:sp>
      <p:graphicFrame>
        <p:nvGraphicFramePr>
          <p:cNvPr id="46" name="Chart 45"/>
          <p:cNvGraphicFramePr>
            <a:graphicFrameLocks noGrp="1"/>
          </p:cNvGraphicFramePr>
          <p:nvPr/>
        </p:nvGraphicFramePr>
        <p:xfrm>
          <a:off x="131445" y="1257935"/>
          <a:ext cx="6938645" cy="170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WPS Presentation</Application>
  <PresentationFormat>Widescreen</PresentationFormat>
  <Paragraphs>28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Calibri</vt:lpstr>
      <vt:lpstr>Calibri Light</vt:lpstr>
      <vt:lpstr>Cordia New</vt:lpstr>
      <vt:lpstr>Angsana New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OAP-NB-03</cp:lastModifiedBy>
  <cp:revision>25</cp:revision>
  <dcterms:created xsi:type="dcterms:W3CDTF">2023-04-18T13:25:00Z</dcterms:created>
  <dcterms:modified xsi:type="dcterms:W3CDTF">2023-06-07T15:44:52Z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23BA08548D654DC0841176B2F6E2E3D5</vt:lpwstr>
  </property>
  <property fmtid="{D5CDD505-2E9C-101B-9397-08002B2CF9AE}" pid="3" name="KSOProductBuildVer">
    <vt:lpwstr>1033-11.2.0.11537</vt:lpwstr>
  </property>
</Properties>
</file>