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7" r:id="rId8"/>
    <p:sldId id="268" r:id="rId9"/>
    <p:sldId id="269" r:id="rId10"/>
    <p:sldId id="265" r:id="rId11"/>
    <p:sldId id="266" r:id="rId1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7"/>
            <p14:sldId id="268"/>
            <p14:sldId id="269"/>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7A0356-E12D-437D-80A7-527071ACAEF8}" v="185" dt="2023-06-14T21:23:51.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81" d="100"/>
          <a:sy n="81" d="100"/>
        </p:scale>
        <p:origin x="9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INOWSKI Martin" userId="750c80ef-19b0-4308-a56a-c16dcc8f47b9" providerId="ADAL" clId="{CA7A0356-E12D-437D-80A7-527071ACAEF8}"/>
    <pc:docChg chg="undo redo custSel addSld modSld modSection">
      <pc:chgData name="KALINOWSKI Martin" userId="750c80ef-19b0-4308-a56a-c16dcc8f47b9" providerId="ADAL" clId="{CA7A0356-E12D-437D-80A7-527071ACAEF8}" dt="2023-06-14T21:25:25.370" v="2249" actId="1076"/>
      <pc:docMkLst>
        <pc:docMk/>
      </pc:docMkLst>
      <pc:sldChg chg="addSp modSp mod">
        <pc:chgData name="KALINOWSKI Martin" userId="750c80ef-19b0-4308-a56a-c16dcc8f47b9" providerId="ADAL" clId="{CA7A0356-E12D-437D-80A7-527071ACAEF8}" dt="2023-06-09T13:41:52.155" v="81" actId="1076"/>
        <pc:sldMkLst>
          <pc:docMk/>
          <pc:sldMk cId="607453612" sldId="256"/>
        </pc:sldMkLst>
        <pc:spChg chg="mod">
          <ac:chgData name="KALINOWSKI Martin" userId="750c80ef-19b0-4308-a56a-c16dcc8f47b9" providerId="ADAL" clId="{CA7A0356-E12D-437D-80A7-527071ACAEF8}" dt="2023-06-09T13:41:47.571" v="80"/>
          <ac:spMkLst>
            <pc:docMk/>
            <pc:sldMk cId="607453612" sldId="256"/>
            <ac:spMk id="4" creationId="{8332484D-3BEA-42F2-83F7-A33BCA77662A}"/>
          </ac:spMkLst>
        </pc:spChg>
        <pc:spChg chg="mod">
          <ac:chgData name="KALINOWSKI Martin" userId="750c80ef-19b0-4308-a56a-c16dcc8f47b9" providerId="ADAL" clId="{CA7A0356-E12D-437D-80A7-527071ACAEF8}" dt="2023-06-09T11:06:14.883" v="22"/>
          <ac:spMkLst>
            <pc:docMk/>
            <pc:sldMk cId="607453612" sldId="256"/>
            <ac:spMk id="6" creationId="{ED5FDC18-A1B7-DD10-65F6-776832984909}"/>
          </ac:spMkLst>
        </pc:spChg>
        <pc:picChg chg="add mod">
          <ac:chgData name="KALINOWSKI Martin" userId="750c80ef-19b0-4308-a56a-c16dcc8f47b9" providerId="ADAL" clId="{CA7A0356-E12D-437D-80A7-527071ACAEF8}" dt="2023-06-09T13:41:52.155" v="81" actId="1076"/>
          <ac:picMkLst>
            <pc:docMk/>
            <pc:sldMk cId="607453612" sldId="256"/>
            <ac:picMk id="5" creationId="{07CA1D37-3CE0-FD92-4C14-85E42554C4F1}"/>
          </ac:picMkLst>
        </pc:picChg>
      </pc:sldChg>
      <pc:sldChg chg="addSp modSp mod">
        <pc:chgData name="KALINOWSKI Martin" userId="750c80ef-19b0-4308-a56a-c16dcc8f47b9" providerId="ADAL" clId="{CA7A0356-E12D-437D-80A7-527071ACAEF8}" dt="2023-06-11T21:13:42.283" v="2205" actId="20577"/>
        <pc:sldMkLst>
          <pc:docMk/>
          <pc:sldMk cId="2536716417" sldId="261"/>
        </pc:sldMkLst>
        <pc:spChg chg="mod">
          <ac:chgData name="KALINOWSKI Martin" userId="750c80ef-19b0-4308-a56a-c16dcc8f47b9" providerId="ADAL" clId="{CA7A0356-E12D-437D-80A7-527071ACAEF8}" dt="2023-06-09T11:00:30.180" v="5" actId="20577"/>
          <ac:spMkLst>
            <pc:docMk/>
            <pc:sldMk cId="2536716417" sldId="261"/>
            <ac:spMk id="2" creationId="{F1352C0B-9695-D3E6-C984-2A4ACAA780C2}"/>
          </ac:spMkLst>
        </pc:spChg>
        <pc:spChg chg="mod">
          <ac:chgData name="KALINOWSKI Martin" userId="750c80ef-19b0-4308-a56a-c16dcc8f47b9" providerId="ADAL" clId="{CA7A0356-E12D-437D-80A7-527071ACAEF8}" dt="2023-06-09T15:22:55.205" v="1922"/>
          <ac:spMkLst>
            <pc:docMk/>
            <pc:sldMk cId="2536716417" sldId="261"/>
            <ac:spMk id="3" creationId="{5C892C65-B28E-B36F-7A44-E4E303D43C8D}"/>
          </ac:spMkLst>
        </pc:spChg>
        <pc:spChg chg="mod">
          <ac:chgData name="KALINOWSKI Martin" userId="750c80ef-19b0-4308-a56a-c16dcc8f47b9" providerId="ADAL" clId="{CA7A0356-E12D-437D-80A7-527071ACAEF8}" dt="2023-06-09T11:04:12.060" v="15" actId="20577"/>
          <ac:spMkLst>
            <pc:docMk/>
            <pc:sldMk cId="2536716417" sldId="261"/>
            <ac:spMk id="5" creationId="{24894D3B-D127-933B-1EE2-E80787995396}"/>
          </ac:spMkLst>
        </pc:spChg>
        <pc:spChg chg="mod">
          <ac:chgData name="KALINOWSKI Martin" userId="750c80ef-19b0-4308-a56a-c16dcc8f47b9" providerId="ADAL" clId="{CA7A0356-E12D-437D-80A7-527071ACAEF8}" dt="2023-06-09T15:27:11.352" v="2024" actId="20577"/>
          <ac:spMkLst>
            <pc:docMk/>
            <pc:sldMk cId="2536716417" sldId="261"/>
            <ac:spMk id="6" creationId="{F32FF323-5060-8E5F-FDA9-49201E496DCB}"/>
          </ac:spMkLst>
        </pc:spChg>
        <pc:spChg chg="mod">
          <ac:chgData name="KALINOWSKI Martin" userId="750c80ef-19b0-4308-a56a-c16dcc8f47b9" providerId="ADAL" clId="{CA7A0356-E12D-437D-80A7-527071ACAEF8}" dt="2023-06-11T21:13:42.283" v="2205" actId="20577"/>
          <ac:spMkLst>
            <pc:docMk/>
            <pc:sldMk cId="2536716417" sldId="261"/>
            <ac:spMk id="7" creationId="{65A4DCB9-5623-A451-6FBB-D9D405171FBA}"/>
          </ac:spMkLst>
        </pc:spChg>
        <pc:spChg chg="mod">
          <ac:chgData name="KALINOWSKI Martin" userId="750c80ef-19b0-4308-a56a-c16dcc8f47b9" providerId="ADAL" clId="{CA7A0356-E12D-437D-80A7-527071ACAEF8}" dt="2023-06-09T15:24:28.840" v="1992" actId="12"/>
          <ac:spMkLst>
            <pc:docMk/>
            <pc:sldMk cId="2536716417" sldId="261"/>
            <ac:spMk id="8" creationId="{292C041E-6720-E9ED-7E7F-7703E6A69903}"/>
          </ac:spMkLst>
        </pc:spChg>
        <pc:picChg chg="add mod modCrop">
          <ac:chgData name="KALINOWSKI Martin" userId="750c80ef-19b0-4308-a56a-c16dcc8f47b9" providerId="ADAL" clId="{CA7A0356-E12D-437D-80A7-527071ACAEF8}" dt="2023-06-09T15:27:16.597" v="2025" actId="1076"/>
          <ac:picMkLst>
            <pc:docMk/>
            <pc:sldMk cId="2536716417" sldId="261"/>
            <ac:picMk id="4" creationId="{C8FA0028-2431-4266-03BE-4DAA13CF29DD}"/>
          </ac:picMkLst>
        </pc:picChg>
      </pc:sldChg>
      <pc:sldChg chg="addSp modSp mod">
        <pc:chgData name="KALINOWSKI Martin" userId="750c80ef-19b0-4308-a56a-c16dcc8f47b9" providerId="ADAL" clId="{CA7A0356-E12D-437D-80A7-527071ACAEF8}" dt="2023-06-09T13:50:18.665" v="358" actId="1076"/>
        <pc:sldMkLst>
          <pc:docMk/>
          <pc:sldMk cId="1325608807" sldId="262"/>
        </pc:sldMkLst>
        <pc:spChg chg="mod">
          <ac:chgData name="KALINOWSKI Martin" userId="750c80ef-19b0-4308-a56a-c16dcc8f47b9" providerId="ADAL" clId="{CA7A0356-E12D-437D-80A7-527071ACAEF8}" dt="2023-06-09T13:49:45.784" v="349" actId="1076"/>
          <ac:spMkLst>
            <pc:docMk/>
            <pc:sldMk cId="1325608807" sldId="262"/>
            <ac:spMk id="4" creationId="{35BFEB68-FFEB-2C72-3D8A-906C4197FC44}"/>
          </ac:spMkLst>
        </pc:spChg>
        <pc:spChg chg="mod">
          <ac:chgData name="KALINOWSKI Martin" userId="750c80ef-19b0-4308-a56a-c16dcc8f47b9" providerId="ADAL" clId="{CA7A0356-E12D-437D-80A7-527071ACAEF8}" dt="2023-06-09T11:06:20.387" v="23"/>
          <ac:spMkLst>
            <pc:docMk/>
            <pc:sldMk cId="1325608807" sldId="262"/>
            <ac:spMk id="8" creationId="{BD3FC44E-84F0-1278-0842-BEFB164B44CA}"/>
          </ac:spMkLst>
        </pc:spChg>
        <pc:picChg chg="add mod">
          <ac:chgData name="KALINOWSKI Martin" userId="750c80ef-19b0-4308-a56a-c16dcc8f47b9" providerId="ADAL" clId="{CA7A0356-E12D-437D-80A7-527071ACAEF8}" dt="2023-06-09T13:50:14.140" v="357" actId="1076"/>
          <ac:picMkLst>
            <pc:docMk/>
            <pc:sldMk cId="1325608807" sldId="262"/>
            <ac:picMk id="5" creationId="{9AAB8CCC-DDFB-4FA8-C966-E24F9C0F1BE8}"/>
          </ac:picMkLst>
        </pc:picChg>
        <pc:picChg chg="add mod">
          <ac:chgData name="KALINOWSKI Martin" userId="750c80ef-19b0-4308-a56a-c16dcc8f47b9" providerId="ADAL" clId="{CA7A0356-E12D-437D-80A7-527071ACAEF8}" dt="2023-06-09T13:50:18.665" v="358" actId="1076"/>
          <ac:picMkLst>
            <pc:docMk/>
            <pc:sldMk cId="1325608807" sldId="262"/>
            <ac:picMk id="6" creationId="{16572ADC-1A4D-ABFD-C47B-2F7856AAD21F}"/>
          </ac:picMkLst>
        </pc:picChg>
      </pc:sldChg>
      <pc:sldChg chg="addSp modSp mod">
        <pc:chgData name="KALINOWSKI Martin" userId="750c80ef-19b0-4308-a56a-c16dcc8f47b9" providerId="ADAL" clId="{CA7A0356-E12D-437D-80A7-527071ACAEF8}" dt="2023-06-09T15:22:10.627" v="1921" actId="14100"/>
        <pc:sldMkLst>
          <pc:docMk/>
          <pc:sldMk cId="1675666824" sldId="263"/>
        </pc:sldMkLst>
        <pc:spChg chg="mod">
          <ac:chgData name="KALINOWSKI Martin" userId="750c80ef-19b0-4308-a56a-c16dcc8f47b9" providerId="ADAL" clId="{CA7A0356-E12D-437D-80A7-527071ACAEF8}" dt="2023-06-09T15:15:59.863" v="1902" actId="5793"/>
          <ac:spMkLst>
            <pc:docMk/>
            <pc:sldMk cId="1675666824" sldId="263"/>
            <ac:spMk id="4" creationId="{06EC275D-9725-9EA3-E6F3-7563AC1ED5FB}"/>
          </ac:spMkLst>
        </pc:spChg>
        <pc:spChg chg="mod">
          <ac:chgData name="KALINOWSKI Martin" userId="750c80ef-19b0-4308-a56a-c16dcc8f47b9" providerId="ADAL" clId="{CA7A0356-E12D-437D-80A7-527071ACAEF8}" dt="2023-06-09T11:06:24.969" v="24"/>
          <ac:spMkLst>
            <pc:docMk/>
            <pc:sldMk cId="1675666824" sldId="263"/>
            <ac:spMk id="8" creationId="{FF9D3171-1409-D028-882D-FD8E102F5831}"/>
          </ac:spMkLst>
        </pc:spChg>
        <pc:picChg chg="add mod">
          <ac:chgData name="KALINOWSKI Martin" userId="750c80ef-19b0-4308-a56a-c16dcc8f47b9" providerId="ADAL" clId="{CA7A0356-E12D-437D-80A7-527071ACAEF8}" dt="2023-06-09T15:21:56.848" v="1918" actId="1076"/>
          <ac:picMkLst>
            <pc:docMk/>
            <pc:sldMk cId="1675666824" sldId="263"/>
            <ac:picMk id="6" creationId="{366E865B-7DFD-2730-D52C-B4A36CE06516}"/>
          </ac:picMkLst>
        </pc:picChg>
        <pc:picChg chg="add mod">
          <ac:chgData name="KALINOWSKI Martin" userId="750c80ef-19b0-4308-a56a-c16dcc8f47b9" providerId="ADAL" clId="{CA7A0356-E12D-437D-80A7-527071ACAEF8}" dt="2023-06-09T15:22:10.627" v="1921" actId="14100"/>
          <ac:picMkLst>
            <pc:docMk/>
            <pc:sldMk cId="1675666824" sldId="263"/>
            <ac:picMk id="9" creationId="{6F7BE584-5913-E257-9B7E-82C8ABA34F24}"/>
          </ac:picMkLst>
        </pc:picChg>
      </pc:sldChg>
      <pc:sldChg chg="addSp delSp modSp mod">
        <pc:chgData name="KALINOWSKI Martin" userId="750c80ef-19b0-4308-a56a-c16dcc8f47b9" providerId="ADAL" clId="{CA7A0356-E12D-437D-80A7-527071ACAEF8}" dt="2023-06-14T21:25:25.370" v="2249" actId="1076"/>
        <pc:sldMkLst>
          <pc:docMk/>
          <pc:sldMk cId="2295552553" sldId="264"/>
        </pc:sldMkLst>
        <pc:spChg chg="mod">
          <ac:chgData name="KALINOWSKI Martin" userId="750c80ef-19b0-4308-a56a-c16dcc8f47b9" providerId="ADAL" clId="{CA7A0356-E12D-437D-80A7-527071ACAEF8}" dt="2023-06-09T14:45:08.026" v="926" actId="20577"/>
          <ac:spMkLst>
            <pc:docMk/>
            <pc:sldMk cId="2295552553" sldId="264"/>
            <ac:spMk id="2" creationId="{46089E85-C1D4-F8EB-8947-E04EDEBE8A24}"/>
          </ac:spMkLst>
        </pc:spChg>
        <pc:spChg chg="add mod">
          <ac:chgData name="KALINOWSKI Martin" userId="750c80ef-19b0-4308-a56a-c16dcc8f47b9" providerId="ADAL" clId="{CA7A0356-E12D-437D-80A7-527071ACAEF8}" dt="2023-06-09T15:25:17.034" v="1995" actId="947"/>
          <ac:spMkLst>
            <pc:docMk/>
            <pc:sldMk cId="2295552553" sldId="264"/>
            <ac:spMk id="5" creationId="{D9B1638C-D26D-D2FC-3714-C5A4F750520C}"/>
          </ac:spMkLst>
        </pc:spChg>
        <pc:spChg chg="mod">
          <ac:chgData name="KALINOWSKI Martin" userId="750c80ef-19b0-4308-a56a-c16dcc8f47b9" providerId="ADAL" clId="{CA7A0356-E12D-437D-80A7-527071ACAEF8}" dt="2023-06-09T11:06:31.856" v="25"/>
          <ac:spMkLst>
            <pc:docMk/>
            <pc:sldMk cId="2295552553" sldId="264"/>
            <ac:spMk id="6" creationId="{76D0244C-FEAF-A150-F497-94C51CF1DC93}"/>
          </ac:spMkLst>
        </pc:spChg>
        <pc:spChg chg="add mod">
          <ac:chgData name="KALINOWSKI Martin" userId="750c80ef-19b0-4308-a56a-c16dcc8f47b9" providerId="ADAL" clId="{CA7A0356-E12D-437D-80A7-527071ACAEF8}" dt="2023-06-14T21:25:25.370" v="2249" actId="1076"/>
          <ac:spMkLst>
            <pc:docMk/>
            <pc:sldMk cId="2295552553" sldId="264"/>
            <ac:spMk id="8" creationId="{21E84A1E-4268-1012-B4F2-AE71FF70A0B8}"/>
          </ac:spMkLst>
        </pc:spChg>
        <pc:spChg chg="del">
          <ac:chgData name="KALINOWSKI Martin" userId="750c80ef-19b0-4308-a56a-c16dcc8f47b9" providerId="ADAL" clId="{CA7A0356-E12D-437D-80A7-527071ACAEF8}" dt="2023-06-09T11:06:52.858" v="27" actId="478"/>
          <ac:spMkLst>
            <pc:docMk/>
            <pc:sldMk cId="2295552553" sldId="264"/>
            <ac:spMk id="8" creationId="{FE8A0C11-5F92-1A14-AFE9-A6BEE9BCA61D}"/>
          </ac:spMkLst>
        </pc:spChg>
        <pc:spChg chg="del">
          <ac:chgData name="KALINOWSKI Martin" userId="750c80ef-19b0-4308-a56a-c16dcc8f47b9" providerId="ADAL" clId="{CA7A0356-E12D-437D-80A7-527071ACAEF8}" dt="2023-06-09T11:06:52.858" v="27" actId="478"/>
          <ac:spMkLst>
            <pc:docMk/>
            <pc:sldMk cId="2295552553" sldId="264"/>
            <ac:spMk id="9" creationId="{304EDF6E-41F6-1B54-083C-D0DAA14DE078}"/>
          </ac:spMkLst>
        </pc:spChg>
        <pc:spChg chg="del">
          <ac:chgData name="KALINOWSKI Martin" userId="750c80ef-19b0-4308-a56a-c16dcc8f47b9" providerId="ADAL" clId="{CA7A0356-E12D-437D-80A7-527071ACAEF8}" dt="2023-06-09T11:06:52.858" v="27" actId="478"/>
          <ac:spMkLst>
            <pc:docMk/>
            <pc:sldMk cId="2295552553" sldId="264"/>
            <ac:spMk id="10" creationId="{84F7CC0E-710D-E53C-AD21-4242B1235612}"/>
          </ac:spMkLst>
        </pc:spChg>
        <pc:spChg chg="del">
          <ac:chgData name="KALINOWSKI Martin" userId="750c80ef-19b0-4308-a56a-c16dcc8f47b9" providerId="ADAL" clId="{CA7A0356-E12D-437D-80A7-527071ACAEF8}" dt="2023-06-09T11:06:52.858" v="27" actId="478"/>
          <ac:spMkLst>
            <pc:docMk/>
            <pc:sldMk cId="2295552553" sldId="264"/>
            <ac:spMk id="11" creationId="{041975ED-A7FF-B402-9D40-472B349A3E51}"/>
          </ac:spMkLst>
        </pc:spChg>
        <pc:spChg chg="add mod">
          <ac:chgData name="KALINOWSKI Martin" userId="750c80ef-19b0-4308-a56a-c16dcc8f47b9" providerId="ADAL" clId="{CA7A0356-E12D-437D-80A7-527071ACAEF8}" dt="2023-06-09T13:52:30.208" v="393" actId="1076"/>
          <ac:spMkLst>
            <pc:docMk/>
            <pc:sldMk cId="2295552553" sldId="264"/>
            <ac:spMk id="20" creationId="{5AECC89F-C914-0760-0103-3C150DBEAA12}"/>
          </ac:spMkLst>
        </pc:spChg>
        <pc:graphicFrameChg chg="add mod modGraphic">
          <ac:chgData name="KALINOWSKI Martin" userId="750c80ef-19b0-4308-a56a-c16dcc8f47b9" providerId="ADAL" clId="{CA7A0356-E12D-437D-80A7-527071ACAEF8}" dt="2023-06-14T21:21:48.233" v="2206" actId="1076"/>
          <ac:graphicFrameMkLst>
            <pc:docMk/>
            <pc:sldMk cId="2295552553" sldId="264"/>
            <ac:graphicFrameMk id="16" creationId="{9BC98B89-C7A0-8341-00FA-9EF9998502E8}"/>
          </ac:graphicFrameMkLst>
        </pc:graphicFrameChg>
        <pc:picChg chg="add mod">
          <ac:chgData name="KALINOWSKI Martin" userId="750c80ef-19b0-4308-a56a-c16dcc8f47b9" providerId="ADAL" clId="{CA7A0356-E12D-437D-80A7-527071ACAEF8}" dt="2023-06-14T21:25:21.834" v="2248" actId="14100"/>
          <ac:picMkLst>
            <pc:docMk/>
            <pc:sldMk cId="2295552553" sldId="264"/>
            <ac:picMk id="4" creationId="{DD03BAAD-9071-63F4-B6C3-565EB508691B}"/>
          </ac:picMkLst>
        </pc:picChg>
        <pc:picChg chg="del">
          <ac:chgData name="KALINOWSKI Martin" userId="750c80ef-19b0-4308-a56a-c16dcc8f47b9" providerId="ADAL" clId="{CA7A0356-E12D-437D-80A7-527071ACAEF8}" dt="2023-06-09T11:05:56.752" v="21" actId="478"/>
          <ac:picMkLst>
            <pc:docMk/>
            <pc:sldMk cId="2295552553" sldId="264"/>
            <ac:picMk id="7" creationId="{7B7179D1-7127-4A62-C6A2-7C3F8D8B34A6}"/>
          </ac:picMkLst>
        </pc:picChg>
        <pc:picChg chg="add del mod">
          <ac:chgData name="KALINOWSKI Martin" userId="750c80ef-19b0-4308-a56a-c16dcc8f47b9" providerId="ADAL" clId="{CA7A0356-E12D-437D-80A7-527071ACAEF8}" dt="2023-06-14T21:23:30.387" v="2219" actId="478"/>
          <ac:picMkLst>
            <pc:docMk/>
            <pc:sldMk cId="2295552553" sldId="264"/>
            <ac:picMk id="7" creationId="{8D8F85CD-4ED3-3A77-6398-333FC6D0B603}"/>
          </ac:picMkLst>
        </pc:picChg>
        <pc:picChg chg="add del mod">
          <ac:chgData name="KALINOWSKI Martin" userId="750c80ef-19b0-4308-a56a-c16dcc8f47b9" providerId="ADAL" clId="{CA7A0356-E12D-437D-80A7-527071ACAEF8}" dt="2023-06-09T13:47:12.818" v="108" actId="478"/>
          <ac:picMkLst>
            <pc:docMk/>
            <pc:sldMk cId="2295552553" sldId="264"/>
            <ac:picMk id="12" creationId="{1FDB2FE5-82AD-5902-9052-8CF137CA3D16}"/>
          </ac:picMkLst>
        </pc:picChg>
        <pc:picChg chg="add del mod">
          <ac:chgData name="KALINOWSKI Martin" userId="750c80ef-19b0-4308-a56a-c16dcc8f47b9" providerId="ADAL" clId="{CA7A0356-E12D-437D-80A7-527071ACAEF8}" dt="2023-06-09T13:47:11.916" v="107" actId="21"/>
          <ac:picMkLst>
            <pc:docMk/>
            <pc:sldMk cId="2295552553" sldId="264"/>
            <ac:picMk id="14" creationId="{5BBEA7B1-0445-729B-E976-C8C75121E4BE}"/>
          </ac:picMkLst>
        </pc:picChg>
        <pc:cxnChg chg="del">
          <ac:chgData name="KALINOWSKI Martin" userId="750c80ef-19b0-4308-a56a-c16dcc8f47b9" providerId="ADAL" clId="{CA7A0356-E12D-437D-80A7-527071ACAEF8}" dt="2023-06-09T11:06:52.858" v="27" actId="478"/>
          <ac:cxnSpMkLst>
            <pc:docMk/>
            <pc:sldMk cId="2295552553" sldId="264"/>
            <ac:cxnSpMk id="13" creationId="{A37C738C-7D18-EBE6-0EDD-D3FC7B239A4A}"/>
          </ac:cxnSpMkLst>
        </pc:cxnChg>
        <pc:cxnChg chg="del">
          <ac:chgData name="KALINOWSKI Martin" userId="750c80ef-19b0-4308-a56a-c16dcc8f47b9" providerId="ADAL" clId="{CA7A0356-E12D-437D-80A7-527071ACAEF8}" dt="2023-06-09T11:06:52.858" v="27" actId="478"/>
          <ac:cxnSpMkLst>
            <pc:docMk/>
            <pc:sldMk cId="2295552553" sldId="264"/>
            <ac:cxnSpMk id="15" creationId="{7F31886C-5CB5-FD65-AFE2-9E04F3ED0B86}"/>
          </ac:cxnSpMkLst>
        </pc:cxnChg>
        <pc:cxnChg chg="del">
          <ac:chgData name="KALINOWSKI Martin" userId="750c80ef-19b0-4308-a56a-c16dcc8f47b9" providerId="ADAL" clId="{CA7A0356-E12D-437D-80A7-527071ACAEF8}" dt="2023-06-09T11:06:52.858" v="27" actId="478"/>
          <ac:cxnSpMkLst>
            <pc:docMk/>
            <pc:sldMk cId="2295552553" sldId="264"/>
            <ac:cxnSpMk id="17" creationId="{47B128E7-84BC-0C6B-9910-0850F20F4B35}"/>
          </ac:cxnSpMkLst>
        </pc:cxnChg>
        <pc:cxnChg chg="del">
          <ac:chgData name="KALINOWSKI Martin" userId="750c80ef-19b0-4308-a56a-c16dcc8f47b9" providerId="ADAL" clId="{CA7A0356-E12D-437D-80A7-527071ACAEF8}" dt="2023-06-09T11:06:52.858" v="27" actId="478"/>
          <ac:cxnSpMkLst>
            <pc:docMk/>
            <pc:sldMk cId="2295552553" sldId="264"/>
            <ac:cxnSpMk id="19" creationId="{97712E58-F8B2-D510-EBFC-C2094AE41100}"/>
          </ac:cxnSpMkLst>
        </pc:cxnChg>
      </pc:sldChg>
      <pc:sldChg chg="addSp modSp mod">
        <pc:chgData name="KALINOWSKI Martin" userId="750c80ef-19b0-4308-a56a-c16dcc8f47b9" providerId="ADAL" clId="{CA7A0356-E12D-437D-80A7-527071ACAEF8}" dt="2023-06-09T14:50:23.527" v="1418" actId="20577"/>
        <pc:sldMkLst>
          <pc:docMk/>
          <pc:sldMk cId="2852003000" sldId="265"/>
        </pc:sldMkLst>
        <pc:spChg chg="add mod">
          <ac:chgData name="KALINOWSKI Martin" userId="750c80ef-19b0-4308-a56a-c16dcc8f47b9" providerId="ADAL" clId="{CA7A0356-E12D-437D-80A7-527071ACAEF8}" dt="2023-06-09T13:45:24.845" v="103"/>
          <ac:spMkLst>
            <pc:docMk/>
            <pc:sldMk cId="2852003000" sldId="265"/>
            <ac:spMk id="3" creationId="{C7E2DCF4-CDBA-4FF7-E1AC-45F039F41CFC}"/>
          </ac:spMkLst>
        </pc:spChg>
        <pc:spChg chg="add mod">
          <ac:chgData name="KALINOWSKI Martin" userId="750c80ef-19b0-4308-a56a-c16dcc8f47b9" providerId="ADAL" clId="{CA7A0356-E12D-437D-80A7-527071ACAEF8}" dt="2023-06-09T14:50:23.527" v="1418" actId="20577"/>
          <ac:spMkLst>
            <pc:docMk/>
            <pc:sldMk cId="2852003000" sldId="265"/>
            <ac:spMk id="4" creationId="{CC89852D-D55F-530B-39C0-C0F280029DD8}"/>
          </ac:spMkLst>
        </pc:spChg>
        <pc:spChg chg="mod">
          <ac:chgData name="KALINOWSKI Martin" userId="750c80ef-19b0-4308-a56a-c16dcc8f47b9" providerId="ADAL" clId="{CA7A0356-E12D-437D-80A7-527071ACAEF8}" dt="2023-06-09T11:06:36.671" v="26"/>
          <ac:spMkLst>
            <pc:docMk/>
            <pc:sldMk cId="2852003000" sldId="265"/>
            <ac:spMk id="6" creationId="{9ADE5F83-69D0-A1F2-B6CA-29BCE0C3D25B}"/>
          </ac:spMkLst>
        </pc:spChg>
      </pc:sldChg>
      <pc:sldChg chg="addSp modSp add mod">
        <pc:chgData name="KALINOWSKI Martin" userId="750c80ef-19b0-4308-a56a-c16dcc8f47b9" providerId="ADAL" clId="{CA7A0356-E12D-437D-80A7-527071ACAEF8}" dt="2023-06-09T15:21:12.765" v="1911"/>
        <pc:sldMkLst>
          <pc:docMk/>
          <pc:sldMk cId="1189815595" sldId="266"/>
        </pc:sldMkLst>
        <pc:spChg chg="mod">
          <ac:chgData name="KALINOWSKI Martin" userId="750c80ef-19b0-4308-a56a-c16dcc8f47b9" providerId="ADAL" clId="{CA7A0356-E12D-437D-80A7-527071ACAEF8}" dt="2023-06-09T13:39:35.142" v="55" actId="20577"/>
          <ac:spMkLst>
            <pc:docMk/>
            <pc:sldMk cId="1189815595" sldId="266"/>
            <ac:spMk id="2" creationId="{46089E85-C1D4-F8EB-8947-E04EDEBE8A24}"/>
          </ac:spMkLst>
        </pc:spChg>
        <pc:spChg chg="add mod">
          <ac:chgData name="KALINOWSKI Martin" userId="750c80ef-19b0-4308-a56a-c16dcc8f47b9" providerId="ADAL" clId="{CA7A0356-E12D-437D-80A7-527071ACAEF8}" dt="2023-06-09T15:21:12.765" v="1911"/>
          <ac:spMkLst>
            <pc:docMk/>
            <pc:sldMk cId="1189815595" sldId="266"/>
            <ac:spMk id="3" creationId="{82E71D18-0A37-A89B-C3CE-BF7870EFD9D3}"/>
          </ac:spMkLst>
        </pc:spChg>
        <pc:picChg chg="add mod">
          <ac:chgData name="KALINOWSKI Martin" userId="750c80ef-19b0-4308-a56a-c16dcc8f47b9" providerId="ADAL" clId="{CA7A0356-E12D-437D-80A7-527071ACAEF8}" dt="2023-06-09T14:17:17.271" v="616" actId="14861"/>
          <ac:picMkLst>
            <pc:docMk/>
            <pc:sldMk cId="1189815595" sldId="266"/>
            <ac:picMk id="4" creationId="{DCE9909B-44AE-2376-5679-CB46CA93E003}"/>
          </ac:picMkLst>
        </pc:picChg>
        <pc:picChg chg="add mod">
          <ac:chgData name="KALINOWSKI Martin" userId="750c80ef-19b0-4308-a56a-c16dcc8f47b9" providerId="ADAL" clId="{CA7A0356-E12D-437D-80A7-527071ACAEF8}" dt="2023-06-09T14:18:12.359" v="626" actId="14861"/>
          <ac:picMkLst>
            <pc:docMk/>
            <pc:sldMk cId="1189815595" sldId="266"/>
            <ac:picMk id="8" creationId="{56A1D46F-81D4-18A1-AFDF-94DAC5FC287A}"/>
          </ac:picMkLst>
        </pc:picChg>
      </pc:sldChg>
      <pc:sldChg chg="addSp delSp modSp add mod">
        <pc:chgData name="KALINOWSKI Martin" userId="750c80ef-19b0-4308-a56a-c16dcc8f47b9" providerId="ADAL" clId="{CA7A0356-E12D-437D-80A7-527071ACAEF8}" dt="2023-06-09T14:45:14.149" v="932" actId="20577"/>
        <pc:sldMkLst>
          <pc:docMk/>
          <pc:sldMk cId="3501814829" sldId="267"/>
        </pc:sldMkLst>
        <pc:spChg chg="mod">
          <ac:chgData name="KALINOWSKI Martin" userId="750c80ef-19b0-4308-a56a-c16dcc8f47b9" providerId="ADAL" clId="{CA7A0356-E12D-437D-80A7-527071ACAEF8}" dt="2023-06-09T14:45:14.149" v="932" actId="20577"/>
          <ac:spMkLst>
            <pc:docMk/>
            <pc:sldMk cId="3501814829" sldId="267"/>
            <ac:spMk id="2" creationId="{46089E85-C1D4-F8EB-8947-E04EDEBE8A24}"/>
          </ac:spMkLst>
        </pc:spChg>
        <pc:spChg chg="mod">
          <ac:chgData name="KALINOWSKI Martin" userId="750c80ef-19b0-4308-a56a-c16dcc8f47b9" providerId="ADAL" clId="{CA7A0356-E12D-437D-80A7-527071ACAEF8}" dt="2023-06-09T13:53:32.789" v="401" actId="1076"/>
          <ac:spMkLst>
            <pc:docMk/>
            <pc:sldMk cId="3501814829" sldId="267"/>
            <ac:spMk id="5" creationId="{D9B1638C-D26D-D2FC-3714-C5A4F750520C}"/>
          </ac:spMkLst>
        </pc:spChg>
        <pc:graphicFrameChg chg="add mod modGraphic">
          <ac:chgData name="KALINOWSKI Martin" userId="750c80ef-19b0-4308-a56a-c16dcc8f47b9" providerId="ADAL" clId="{CA7A0356-E12D-437D-80A7-527071ACAEF8}" dt="2023-06-09T13:53:54.920" v="405" actId="1076"/>
          <ac:graphicFrameMkLst>
            <pc:docMk/>
            <pc:sldMk cId="3501814829" sldId="267"/>
            <ac:graphicFrameMk id="4" creationId="{62062ABB-506A-06FA-6AA6-ADC1FDD3FD1B}"/>
          </ac:graphicFrameMkLst>
        </pc:graphicFrameChg>
        <pc:graphicFrameChg chg="del">
          <ac:chgData name="KALINOWSKI Martin" userId="750c80ef-19b0-4308-a56a-c16dcc8f47b9" providerId="ADAL" clId="{CA7A0356-E12D-437D-80A7-527071ACAEF8}" dt="2023-06-09T13:53:16.336" v="398" actId="478"/>
          <ac:graphicFrameMkLst>
            <pc:docMk/>
            <pc:sldMk cId="3501814829" sldId="267"/>
            <ac:graphicFrameMk id="16" creationId="{9BC98B89-C7A0-8341-00FA-9EF9998502E8}"/>
          </ac:graphicFrameMkLst>
        </pc:graphicFrameChg>
      </pc:sldChg>
      <pc:sldChg chg="addSp delSp modSp add mod">
        <pc:chgData name="KALINOWSKI Martin" userId="750c80ef-19b0-4308-a56a-c16dcc8f47b9" providerId="ADAL" clId="{CA7A0356-E12D-437D-80A7-527071ACAEF8}" dt="2023-06-09T14:45:56.822" v="944" actId="1076"/>
        <pc:sldMkLst>
          <pc:docMk/>
          <pc:sldMk cId="1562549986" sldId="268"/>
        </pc:sldMkLst>
        <pc:spChg chg="mod ord">
          <ac:chgData name="KALINOWSKI Martin" userId="750c80ef-19b0-4308-a56a-c16dcc8f47b9" providerId="ADAL" clId="{CA7A0356-E12D-437D-80A7-527071ACAEF8}" dt="2023-06-09T14:45:50.045" v="942" actId="166"/>
          <ac:spMkLst>
            <pc:docMk/>
            <pc:sldMk cId="1562549986" sldId="268"/>
            <ac:spMk id="2" creationId="{46089E85-C1D4-F8EB-8947-E04EDEBE8A24}"/>
          </ac:spMkLst>
        </pc:spChg>
        <pc:spChg chg="mod">
          <ac:chgData name="KALINOWSKI Martin" userId="750c80ef-19b0-4308-a56a-c16dcc8f47b9" providerId="ADAL" clId="{CA7A0356-E12D-437D-80A7-527071ACAEF8}" dt="2023-06-09T13:56:33.216" v="461" actId="20577"/>
          <ac:spMkLst>
            <pc:docMk/>
            <pc:sldMk cId="1562549986" sldId="268"/>
            <ac:spMk id="5" creationId="{D9B1638C-D26D-D2FC-3714-C5A4F750520C}"/>
          </ac:spMkLst>
        </pc:spChg>
        <pc:spChg chg="add del mod">
          <ac:chgData name="KALINOWSKI Martin" userId="750c80ef-19b0-4308-a56a-c16dcc8f47b9" providerId="ADAL" clId="{CA7A0356-E12D-437D-80A7-527071ACAEF8}" dt="2023-06-09T14:07:51.745" v="464" actId="21"/>
          <ac:spMkLst>
            <pc:docMk/>
            <pc:sldMk cId="1562549986" sldId="268"/>
            <ac:spMk id="11" creationId="{29335992-B50D-5672-1997-13C5905C71CA}"/>
          </ac:spMkLst>
        </pc:spChg>
        <pc:spChg chg="add mod">
          <ac:chgData name="KALINOWSKI Martin" userId="750c80ef-19b0-4308-a56a-c16dcc8f47b9" providerId="ADAL" clId="{CA7A0356-E12D-437D-80A7-527071ACAEF8}" dt="2023-06-09T14:44:08.860" v="913"/>
          <ac:spMkLst>
            <pc:docMk/>
            <pc:sldMk cId="1562549986" sldId="268"/>
            <ac:spMk id="12" creationId="{3202FBB5-0134-E94F-A326-A1F96E848286}"/>
          </ac:spMkLst>
        </pc:spChg>
        <pc:spChg chg="del">
          <ac:chgData name="KALINOWSKI Martin" userId="750c80ef-19b0-4308-a56a-c16dcc8f47b9" providerId="ADAL" clId="{CA7A0356-E12D-437D-80A7-527071ACAEF8}" dt="2023-06-09T13:54:28.453" v="409" actId="478"/>
          <ac:spMkLst>
            <pc:docMk/>
            <pc:sldMk cId="1562549986" sldId="268"/>
            <ac:spMk id="20" creationId="{5AECC89F-C914-0760-0103-3C150DBEAA12}"/>
          </ac:spMkLst>
        </pc:spChg>
        <pc:graphicFrameChg chg="del modGraphic">
          <ac:chgData name="KALINOWSKI Martin" userId="750c80ef-19b0-4308-a56a-c16dcc8f47b9" providerId="ADAL" clId="{CA7A0356-E12D-437D-80A7-527071ACAEF8}" dt="2023-06-09T13:54:22.731" v="408" actId="478"/>
          <ac:graphicFrameMkLst>
            <pc:docMk/>
            <pc:sldMk cId="1562549986" sldId="268"/>
            <ac:graphicFrameMk id="4" creationId="{62062ABB-506A-06FA-6AA6-ADC1FDD3FD1B}"/>
          </ac:graphicFrameMkLst>
        </pc:graphicFrameChg>
        <pc:graphicFrameChg chg="add mod">
          <ac:chgData name="KALINOWSKI Martin" userId="750c80ef-19b0-4308-a56a-c16dcc8f47b9" providerId="ADAL" clId="{CA7A0356-E12D-437D-80A7-527071ACAEF8}" dt="2023-06-09T14:45:56.822" v="944" actId="1076"/>
          <ac:graphicFrameMkLst>
            <pc:docMk/>
            <pc:sldMk cId="1562549986" sldId="268"/>
            <ac:graphicFrameMk id="8" creationId="{B140135F-D9CD-FD99-88E5-2F51F8E4447C}"/>
          </ac:graphicFrameMkLst>
        </pc:graphicFrameChg>
        <pc:picChg chg="add mod">
          <ac:chgData name="KALINOWSKI Martin" userId="750c80ef-19b0-4308-a56a-c16dcc8f47b9" providerId="ADAL" clId="{CA7A0356-E12D-437D-80A7-527071ACAEF8}" dt="2023-06-09T14:44:33.826" v="917" actId="1076"/>
          <ac:picMkLst>
            <pc:docMk/>
            <pc:sldMk cId="1562549986" sldId="268"/>
            <ac:picMk id="7" creationId="{C23BA739-566B-9F33-800C-E04C872C13D3}"/>
          </ac:picMkLst>
        </pc:picChg>
        <pc:picChg chg="add mod">
          <ac:chgData name="KALINOWSKI Martin" userId="750c80ef-19b0-4308-a56a-c16dcc8f47b9" providerId="ADAL" clId="{CA7A0356-E12D-437D-80A7-527071ACAEF8}" dt="2023-06-09T14:44:47.725" v="920" actId="1076"/>
          <ac:picMkLst>
            <pc:docMk/>
            <pc:sldMk cId="1562549986" sldId="268"/>
            <ac:picMk id="9" creationId="{4F6192C2-06A5-0EB0-0E0C-E762AF687373}"/>
          </ac:picMkLst>
        </pc:picChg>
      </pc:sldChg>
      <pc:sldChg chg="addSp delSp modSp add mod">
        <pc:chgData name="KALINOWSKI Martin" userId="750c80ef-19b0-4308-a56a-c16dcc8f47b9" providerId="ADAL" clId="{CA7A0356-E12D-437D-80A7-527071ACAEF8}" dt="2023-06-09T14:46:16.931" v="951" actId="20577"/>
        <pc:sldMkLst>
          <pc:docMk/>
          <pc:sldMk cId="4034382421" sldId="269"/>
        </pc:sldMkLst>
        <pc:spChg chg="mod ord">
          <ac:chgData name="KALINOWSKI Martin" userId="750c80ef-19b0-4308-a56a-c16dcc8f47b9" providerId="ADAL" clId="{CA7A0356-E12D-437D-80A7-527071ACAEF8}" dt="2023-06-09T14:46:16.931" v="951" actId="20577"/>
          <ac:spMkLst>
            <pc:docMk/>
            <pc:sldMk cId="4034382421" sldId="269"/>
            <ac:spMk id="2" creationId="{46089E85-C1D4-F8EB-8947-E04EDEBE8A24}"/>
          </ac:spMkLst>
        </pc:spChg>
        <pc:spChg chg="mod">
          <ac:chgData name="KALINOWSKI Martin" userId="750c80ef-19b0-4308-a56a-c16dcc8f47b9" providerId="ADAL" clId="{CA7A0356-E12D-437D-80A7-527071ACAEF8}" dt="2023-06-09T14:19:47.622" v="638" actId="20577"/>
          <ac:spMkLst>
            <pc:docMk/>
            <pc:sldMk cId="4034382421" sldId="269"/>
            <ac:spMk id="5" creationId="{D9B1638C-D26D-D2FC-3714-C5A4F750520C}"/>
          </ac:spMkLst>
        </pc:spChg>
        <pc:spChg chg="add mod">
          <ac:chgData name="KALINOWSKI Martin" userId="750c80ef-19b0-4308-a56a-c16dcc8f47b9" providerId="ADAL" clId="{CA7A0356-E12D-437D-80A7-527071ACAEF8}" dt="2023-06-09T14:42:37.394" v="907" actId="20577"/>
          <ac:spMkLst>
            <pc:docMk/>
            <pc:sldMk cId="4034382421" sldId="269"/>
            <ac:spMk id="12" creationId="{51541EE8-5D3D-34E9-9EB4-D7405BED5DDB}"/>
          </ac:spMkLst>
        </pc:spChg>
        <pc:spChg chg="add mod">
          <ac:chgData name="KALINOWSKI Martin" userId="750c80ef-19b0-4308-a56a-c16dcc8f47b9" providerId="ADAL" clId="{CA7A0356-E12D-437D-80A7-527071ACAEF8}" dt="2023-06-09T14:43:12.696" v="912" actId="207"/>
          <ac:spMkLst>
            <pc:docMk/>
            <pc:sldMk cId="4034382421" sldId="269"/>
            <ac:spMk id="13" creationId="{BEC38A7F-AF37-31EF-0747-A2510565950C}"/>
          </ac:spMkLst>
        </pc:spChg>
        <pc:graphicFrameChg chg="add mod">
          <ac:chgData name="KALINOWSKI Martin" userId="750c80ef-19b0-4308-a56a-c16dcc8f47b9" providerId="ADAL" clId="{CA7A0356-E12D-437D-80A7-527071ACAEF8}" dt="2023-06-09T14:41:50.951" v="891" actId="20577"/>
          <ac:graphicFrameMkLst>
            <pc:docMk/>
            <pc:sldMk cId="4034382421" sldId="269"/>
            <ac:graphicFrameMk id="4" creationId="{BD720E1C-FA91-2831-936C-BBBF8AC31AE1}"/>
          </ac:graphicFrameMkLst>
        </pc:graphicFrameChg>
        <pc:graphicFrameChg chg="del mod">
          <ac:chgData name="KALINOWSKI Martin" userId="750c80ef-19b0-4308-a56a-c16dcc8f47b9" providerId="ADAL" clId="{CA7A0356-E12D-437D-80A7-527071ACAEF8}" dt="2023-06-09T14:19:28.174" v="628" actId="478"/>
          <ac:graphicFrameMkLst>
            <pc:docMk/>
            <pc:sldMk cId="4034382421" sldId="269"/>
            <ac:graphicFrameMk id="8" creationId="{B140135F-D9CD-FD99-88E5-2F51F8E4447C}"/>
          </ac:graphicFrameMkLst>
        </pc:graphicFrameChg>
        <pc:picChg chg="del">
          <ac:chgData name="KALINOWSKI Martin" userId="750c80ef-19b0-4308-a56a-c16dcc8f47b9" providerId="ADAL" clId="{CA7A0356-E12D-437D-80A7-527071ACAEF8}" dt="2023-06-09T14:19:30.845" v="629" actId="478"/>
          <ac:picMkLst>
            <pc:docMk/>
            <pc:sldMk cId="4034382421" sldId="269"/>
            <ac:picMk id="7" creationId="{C23BA739-566B-9F33-800C-E04C872C13D3}"/>
          </ac:picMkLst>
        </pc:picChg>
        <pc:picChg chg="del">
          <ac:chgData name="KALINOWSKI Martin" userId="750c80ef-19b0-4308-a56a-c16dcc8f47b9" providerId="ADAL" clId="{CA7A0356-E12D-437D-80A7-527071ACAEF8}" dt="2023-06-09T14:19:30.845" v="629" actId="478"/>
          <ac:picMkLst>
            <pc:docMk/>
            <pc:sldMk cId="4034382421" sldId="269"/>
            <ac:picMk id="9" creationId="{4F6192C2-06A5-0EB0-0E0C-E762AF687373}"/>
          </ac:picMkLst>
        </pc:picChg>
        <pc:picChg chg="add mod">
          <ac:chgData name="KALINOWSKI Martin" userId="750c80ef-19b0-4308-a56a-c16dcc8f47b9" providerId="ADAL" clId="{CA7A0356-E12D-437D-80A7-527071ACAEF8}" dt="2023-06-09T14:42:00.039" v="893" actId="1076"/>
          <ac:picMkLst>
            <pc:docMk/>
            <pc:sldMk cId="4034382421" sldId="269"/>
            <ac:picMk id="10" creationId="{406DD8B7-D0B2-21A4-64FB-512CF830E02B}"/>
          </ac:picMkLst>
        </pc:picChg>
        <pc:picChg chg="add mod">
          <ac:chgData name="KALINOWSKI Martin" userId="750c80ef-19b0-4308-a56a-c16dcc8f47b9" providerId="ADAL" clId="{CA7A0356-E12D-437D-80A7-527071ACAEF8}" dt="2023-06-09T14:42:04.074" v="894" actId="1076"/>
          <ac:picMkLst>
            <pc:docMk/>
            <pc:sldMk cId="4034382421" sldId="269"/>
            <ac:picMk id="11" creationId="{604CB056-3F01-AFE3-0568-80A29592C02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461BB-9613-4614-B563-040414C54CF0}"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6C2ED460-791A-40D9-BBDF-6BFBB85351F2}">
      <dgm:prSet phldrT="[Text]"/>
      <dgm:spPr>
        <a:xfrm>
          <a:off x="2976" y="1639093"/>
          <a:ext cx="785812" cy="78581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IMS data</a:t>
          </a:r>
          <a:endParaRPr lang="en-GB" dirty="0">
            <a:solidFill>
              <a:sysClr val="window" lastClr="FFFFFF"/>
            </a:solidFill>
            <a:latin typeface="Calibri" panose="020F0502020204030204"/>
            <a:ea typeface="+mn-ea"/>
            <a:cs typeface="+mn-cs"/>
          </a:endParaRPr>
        </a:p>
      </dgm:t>
    </dgm:pt>
    <dgm:pt modelId="{E35E4F1B-1422-415B-8C51-AAF4DFE8BE71}" type="parTrans" cxnId="{85A30823-CE5E-4C5E-B8BD-758F70910F8D}">
      <dgm:prSet/>
      <dgm:spPr/>
      <dgm:t>
        <a:bodyPr/>
        <a:lstStyle/>
        <a:p>
          <a:endParaRPr lang="en-GB"/>
        </a:p>
      </dgm:t>
    </dgm:pt>
    <dgm:pt modelId="{E4E0F079-EBA0-4657-97A0-3389498A66EF}" type="sibTrans" cxnId="{85A30823-CE5E-4C5E-B8BD-758F70910F8D}">
      <dgm:prSet/>
      <dgm:spPr/>
      <dgm:t>
        <a:bodyPr/>
        <a:lstStyle/>
        <a:p>
          <a:endParaRPr lang="en-GB"/>
        </a:p>
      </dgm:t>
    </dgm:pt>
    <dgm:pt modelId="{EAA86868-C725-4F31-BC32-9B332CFA36CF}">
      <dgm:prSet phldrT="[Text]"/>
      <dgm:spPr>
        <a:xfrm>
          <a:off x="395882" y="1345100"/>
          <a:ext cx="1571625" cy="1373798"/>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Radioactive noble gas</a:t>
          </a:r>
          <a:endParaRPr lang="en-GB" dirty="0">
            <a:solidFill>
              <a:sysClr val="windowText" lastClr="000000">
                <a:hueOff val="0"/>
                <a:satOff val="0"/>
                <a:lumOff val="0"/>
                <a:alphaOff val="0"/>
              </a:sysClr>
            </a:solidFill>
            <a:latin typeface="Calibri" panose="020F0502020204030204"/>
            <a:ea typeface="+mn-ea"/>
            <a:cs typeface="+mn-cs"/>
          </a:endParaRPr>
        </a:p>
      </dgm:t>
    </dgm:pt>
    <dgm:pt modelId="{F4F87F26-6540-4D0A-8220-D0C9A1FDE996}" type="parTrans" cxnId="{B0DEE2FF-4ADC-4F62-AE88-0DB48EF02F73}">
      <dgm:prSet/>
      <dgm:spPr/>
      <dgm:t>
        <a:bodyPr/>
        <a:lstStyle/>
        <a:p>
          <a:endParaRPr lang="en-GB"/>
        </a:p>
      </dgm:t>
    </dgm:pt>
    <dgm:pt modelId="{09DAF663-5A4D-4FB8-9213-E779C4C815B5}" type="sibTrans" cxnId="{B0DEE2FF-4ADC-4F62-AE88-0DB48EF02F73}">
      <dgm:prSet/>
      <dgm:spPr/>
      <dgm:t>
        <a:bodyPr/>
        <a:lstStyle/>
        <a:p>
          <a:endParaRPr lang="en-GB"/>
        </a:p>
      </dgm:t>
    </dgm:pt>
    <dgm:pt modelId="{4AF1E905-AE7A-44E8-ADD1-7A97B8187D02}">
      <dgm:prSet phldrT="[Text]"/>
      <dgm:spPr>
        <a:xfrm>
          <a:off x="395882" y="1345100"/>
          <a:ext cx="1571625" cy="1373798"/>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Particle-born radioactivity</a:t>
          </a:r>
          <a:endParaRPr lang="en-GB" dirty="0">
            <a:solidFill>
              <a:sysClr val="windowText" lastClr="000000">
                <a:hueOff val="0"/>
                <a:satOff val="0"/>
                <a:lumOff val="0"/>
                <a:alphaOff val="0"/>
              </a:sysClr>
            </a:solidFill>
            <a:latin typeface="Calibri" panose="020F0502020204030204"/>
            <a:ea typeface="+mn-ea"/>
            <a:cs typeface="+mn-cs"/>
          </a:endParaRPr>
        </a:p>
      </dgm:t>
    </dgm:pt>
    <dgm:pt modelId="{D9906725-64D2-475C-A1CD-CD9F0C0B6A4E}" type="parTrans" cxnId="{FBFFEA62-AFF9-4085-9332-457F47E19E3D}">
      <dgm:prSet/>
      <dgm:spPr/>
      <dgm:t>
        <a:bodyPr/>
        <a:lstStyle/>
        <a:p>
          <a:endParaRPr lang="en-GB"/>
        </a:p>
      </dgm:t>
    </dgm:pt>
    <dgm:pt modelId="{1F56C900-A21F-4E9F-B32E-58B325107710}" type="sibTrans" cxnId="{FBFFEA62-AFF9-4085-9332-457F47E19E3D}">
      <dgm:prSet/>
      <dgm:spPr/>
      <dgm:t>
        <a:bodyPr/>
        <a:lstStyle/>
        <a:p>
          <a:endParaRPr lang="en-GB"/>
        </a:p>
      </dgm:t>
    </dgm:pt>
    <dgm:pt modelId="{052D0767-B532-4C42-B79C-E781764C35B8}">
      <dgm:prSet phldrT="[Text]"/>
      <dgm:spPr>
        <a:xfrm>
          <a:off x="2065734" y="1639093"/>
          <a:ext cx="785812" cy="78581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ysClr val="window" lastClr="FFFFFF"/>
              </a:solidFill>
              <a:latin typeface="Calibri" panose="020F0502020204030204"/>
              <a:ea typeface="+mn-ea"/>
              <a:cs typeface="+mn-cs"/>
            </a:rPr>
            <a:t>Katata</a:t>
          </a:r>
          <a:r>
            <a:rPr lang="en-US" dirty="0">
              <a:solidFill>
                <a:sysClr val="window" lastClr="FFFFFF"/>
              </a:solidFill>
              <a:latin typeface="Calibri" panose="020F0502020204030204"/>
              <a:ea typeface="+mn-ea"/>
              <a:cs typeface="+mn-cs"/>
            </a:rPr>
            <a:t> et al. (2015)</a:t>
          </a:r>
          <a:endParaRPr lang="en-GB" dirty="0">
            <a:solidFill>
              <a:sysClr val="window" lastClr="FFFFFF"/>
            </a:solidFill>
            <a:latin typeface="Calibri" panose="020F0502020204030204"/>
            <a:ea typeface="+mn-ea"/>
            <a:cs typeface="+mn-cs"/>
          </a:endParaRPr>
        </a:p>
      </dgm:t>
    </dgm:pt>
    <dgm:pt modelId="{91DB861A-012F-4E26-85CA-82099502147D}" type="parTrans" cxnId="{1E0ECF4A-334F-4080-A2D9-E43FB5C1B68A}">
      <dgm:prSet/>
      <dgm:spPr/>
      <dgm:t>
        <a:bodyPr/>
        <a:lstStyle/>
        <a:p>
          <a:endParaRPr lang="en-GB"/>
        </a:p>
      </dgm:t>
    </dgm:pt>
    <dgm:pt modelId="{D59F2A39-1D13-4111-96FA-4B206D2B5464}" type="sibTrans" cxnId="{1E0ECF4A-334F-4080-A2D9-E43FB5C1B68A}">
      <dgm:prSet/>
      <dgm:spPr/>
      <dgm:t>
        <a:bodyPr/>
        <a:lstStyle/>
        <a:p>
          <a:endParaRPr lang="en-GB"/>
        </a:p>
      </dgm:t>
    </dgm:pt>
    <dgm:pt modelId="{1220A631-F1A2-4FD7-8207-ABA6BC7489D0}">
      <dgm:prSet phldrT="[Text]"/>
      <dgm:spPr>
        <a:xfrm>
          <a:off x="2458640" y="1345100"/>
          <a:ext cx="1571625" cy="1373798"/>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Cs-137 source term</a:t>
          </a:r>
          <a:endParaRPr lang="en-GB" dirty="0">
            <a:solidFill>
              <a:sysClr val="windowText" lastClr="000000">
                <a:hueOff val="0"/>
                <a:satOff val="0"/>
                <a:lumOff val="0"/>
                <a:alphaOff val="0"/>
              </a:sysClr>
            </a:solidFill>
            <a:latin typeface="Calibri" panose="020F0502020204030204"/>
            <a:ea typeface="+mn-ea"/>
            <a:cs typeface="+mn-cs"/>
          </a:endParaRPr>
        </a:p>
      </dgm:t>
    </dgm:pt>
    <dgm:pt modelId="{EA6D13A2-8007-42DB-AEE2-9BFB932512AD}" type="parTrans" cxnId="{6C6100F0-E94C-46E0-9DC0-2730D9380CAE}">
      <dgm:prSet/>
      <dgm:spPr/>
      <dgm:t>
        <a:bodyPr/>
        <a:lstStyle/>
        <a:p>
          <a:endParaRPr lang="en-GB"/>
        </a:p>
      </dgm:t>
    </dgm:pt>
    <dgm:pt modelId="{31C48593-1922-441B-A589-B44FFDD2284A}" type="sibTrans" cxnId="{6C6100F0-E94C-46E0-9DC0-2730D9380CAE}">
      <dgm:prSet/>
      <dgm:spPr/>
      <dgm:t>
        <a:bodyPr/>
        <a:lstStyle/>
        <a:p>
          <a:endParaRPr lang="en-GB"/>
        </a:p>
      </dgm:t>
    </dgm:pt>
    <dgm:pt modelId="{E89CBDA5-0C90-4BAE-8047-02C4E57B1A87}">
      <dgm:prSet phldrT="[Text]"/>
      <dgm:spPr>
        <a:xfrm>
          <a:off x="2458640" y="1345100"/>
          <a:ext cx="1571625" cy="1373798"/>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Acknowledged as good estimate</a:t>
          </a:r>
          <a:endParaRPr lang="en-GB" dirty="0">
            <a:solidFill>
              <a:sysClr val="windowText" lastClr="000000">
                <a:hueOff val="0"/>
                <a:satOff val="0"/>
                <a:lumOff val="0"/>
                <a:alphaOff val="0"/>
              </a:sysClr>
            </a:solidFill>
            <a:latin typeface="Calibri" panose="020F0502020204030204"/>
            <a:ea typeface="+mn-ea"/>
            <a:cs typeface="+mn-cs"/>
          </a:endParaRPr>
        </a:p>
      </dgm:t>
    </dgm:pt>
    <dgm:pt modelId="{2A753F51-F021-462C-9AFB-FA4180EEF4D5}" type="parTrans" cxnId="{65B7D53F-A83F-41A2-AF67-FFCAED968DCE}">
      <dgm:prSet/>
      <dgm:spPr/>
      <dgm:t>
        <a:bodyPr/>
        <a:lstStyle/>
        <a:p>
          <a:endParaRPr lang="en-GB"/>
        </a:p>
      </dgm:t>
    </dgm:pt>
    <dgm:pt modelId="{0E50772A-C82E-4EB1-ADC0-AA1F2A6031F1}" type="sibTrans" cxnId="{65B7D53F-A83F-41A2-AF67-FFCAED968DCE}">
      <dgm:prSet/>
      <dgm:spPr/>
      <dgm:t>
        <a:bodyPr/>
        <a:lstStyle/>
        <a:p>
          <a:endParaRPr lang="en-GB"/>
        </a:p>
      </dgm:t>
    </dgm:pt>
    <dgm:pt modelId="{8DD9D378-39E1-4092-8834-DA14D4CFB17D}">
      <dgm:prSet phldrT="[Text]"/>
      <dgm:spPr>
        <a:xfrm>
          <a:off x="4128492" y="1639093"/>
          <a:ext cx="785812" cy="78581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ysClr val="window" lastClr="FFFFFF"/>
              </a:solidFill>
              <a:latin typeface="Calibri" panose="020F0502020204030204"/>
              <a:ea typeface="+mn-ea"/>
              <a:cs typeface="+mn-cs"/>
            </a:rPr>
            <a:t>Querel</a:t>
          </a:r>
          <a:r>
            <a:rPr lang="en-US" dirty="0">
              <a:solidFill>
                <a:sysClr val="window" lastClr="FFFFFF"/>
              </a:solidFill>
              <a:latin typeface="Calibri" panose="020F0502020204030204"/>
              <a:ea typeface="+mn-ea"/>
              <a:cs typeface="+mn-cs"/>
            </a:rPr>
            <a:t> et al. (2021)</a:t>
          </a:r>
          <a:endParaRPr lang="en-GB" dirty="0">
            <a:solidFill>
              <a:sysClr val="window" lastClr="FFFFFF"/>
            </a:solidFill>
            <a:latin typeface="Calibri" panose="020F0502020204030204"/>
            <a:ea typeface="+mn-ea"/>
            <a:cs typeface="+mn-cs"/>
          </a:endParaRPr>
        </a:p>
      </dgm:t>
    </dgm:pt>
    <dgm:pt modelId="{8ABFF690-3FD0-4598-8061-03C64D4EF40F}" type="parTrans" cxnId="{C17670BD-E8E6-45C4-90D6-EE7F40C3FE3E}">
      <dgm:prSet/>
      <dgm:spPr/>
      <dgm:t>
        <a:bodyPr/>
        <a:lstStyle/>
        <a:p>
          <a:endParaRPr lang="en-GB"/>
        </a:p>
      </dgm:t>
    </dgm:pt>
    <dgm:pt modelId="{F3874848-D383-4AB9-A9F1-F1F2219E14D6}" type="sibTrans" cxnId="{C17670BD-E8E6-45C4-90D6-EE7F40C3FE3E}">
      <dgm:prSet/>
      <dgm:spPr/>
      <dgm:t>
        <a:bodyPr/>
        <a:lstStyle/>
        <a:p>
          <a:endParaRPr lang="en-GB"/>
        </a:p>
      </dgm:t>
    </dgm:pt>
    <dgm:pt modelId="{9A467384-90A1-4E20-B7FC-6DCF29CF1971}">
      <dgm:prSet phldrT="[Text]"/>
      <dgm:spPr>
        <a:xfrm>
          <a:off x="4521398" y="1345100"/>
          <a:ext cx="1571625" cy="1373798"/>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Select wet deposition scheme</a:t>
          </a:r>
          <a:endParaRPr lang="en-GB" dirty="0">
            <a:solidFill>
              <a:sysClr val="windowText" lastClr="000000">
                <a:hueOff val="0"/>
                <a:satOff val="0"/>
                <a:lumOff val="0"/>
                <a:alphaOff val="0"/>
              </a:sysClr>
            </a:solidFill>
            <a:latin typeface="Calibri" panose="020F0502020204030204"/>
            <a:ea typeface="+mn-ea"/>
            <a:cs typeface="+mn-cs"/>
          </a:endParaRPr>
        </a:p>
      </dgm:t>
    </dgm:pt>
    <dgm:pt modelId="{2DD741F9-64BB-440B-9DEB-CAAADEE93E35}" type="parTrans" cxnId="{0158B7BE-1814-4431-8D91-805F3E28A58A}">
      <dgm:prSet/>
      <dgm:spPr/>
      <dgm:t>
        <a:bodyPr/>
        <a:lstStyle/>
        <a:p>
          <a:endParaRPr lang="en-GB"/>
        </a:p>
      </dgm:t>
    </dgm:pt>
    <dgm:pt modelId="{9151C847-CFBC-4616-9574-B31612CEDB0E}" type="sibTrans" cxnId="{0158B7BE-1814-4431-8D91-805F3E28A58A}">
      <dgm:prSet/>
      <dgm:spPr/>
      <dgm:t>
        <a:bodyPr/>
        <a:lstStyle/>
        <a:p>
          <a:endParaRPr lang="en-GB"/>
        </a:p>
      </dgm:t>
    </dgm:pt>
    <dgm:pt modelId="{7DC4375D-429D-4C3F-9BC8-B5896B4393A7}">
      <dgm:prSet phldrT="[Text]"/>
      <dgm:spPr>
        <a:xfrm>
          <a:off x="4521398" y="1345100"/>
          <a:ext cx="1571625" cy="1373798"/>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For operational ATM</a:t>
          </a:r>
          <a:endParaRPr lang="en-GB" dirty="0">
            <a:solidFill>
              <a:sysClr val="windowText" lastClr="000000">
                <a:hueOff val="0"/>
                <a:satOff val="0"/>
                <a:lumOff val="0"/>
                <a:alphaOff val="0"/>
              </a:sysClr>
            </a:solidFill>
            <a:latin typeface="Calibri" panose="020F0502020204030204"/>
            <a:ea typeface="+mn-ea"/>
            <a:cs typeface="+mn-cs"/>
          </a:endParaRPr>
        </a:p>
      </dgm:t>
    </dgm:pt>
    <dgm:pt modelId="{3F70501C-42ED-4FB9-B8E2-896F7A63D2E6}" type="sibTrans" cxnId="{B40361F7-58E8-4095-9252-701D854606AA}">
      <dgm:prSet/>
      <dgm:spPr/>
      <dgm:t>
        <a:bodyPr/>
        <a:lstStyle/>
        <a:p>
          <a:endParaRPr lang="en-GB"/>
        </a:p>
      </dgm:t>
    </dgm:pt>
    <dgm:pt modelId="{B57F2093-4A0E-48AE-BC84-277DDCC23076}" type="parTrans" cxnId="{B40361F7-58E8-4095-9252-701D854606AA}">
      <dgm:prSet/>
      <dgm:spPr/>
      <dgm:t>
        <a:bodyPr/>
        <a:lstStyle/>
        <a:p>
          <a:endParaRPr lang="en-GB"/>
        </a:p>
      </dgm:t>
    </dgm:pt>
    <dgm:pt modelId="{53986193-FFAB-4143-8C2E-52494EEA6229}" type="pres">
      <dgm:prSet presAssocID="{BF6461BB-9613-4614-B563-040414C54CF0}" presName="theList" presStyleCnt="0">
        <dgm:presLayoutVars>
          <dgm:dir/>
          <dgm:animLvl val="lvl"/>
          <dgm:resizeHandles val="exact"/>
        </dgm:presLayoutVars>
      </dgm:prSet>
      <dgm:spPr/>
    </dgm:pt>
    <dgm:pt modelId="{FF1197A9-9045-43BE-989C-6421B5601778}" type="pres">
      <dgm:prSet presAssocID="{6C2ED460-791A-40D9-BBDF-6BFBB85351F2}" presName="compNode" presStyleCnt="0"/>
      <dgm:spPr/>
    </dgm:pt>
    <dgm:pt modelId="{9BDEFB45-294D-4B59-964C-3A6629FCFA29}" type="pres">
      <dgm:prSet presAssocID="{6C2ED460-791A-40D9-BBDF-6BFBB85351F2}" presName="noGeometry" presStyleCnt="0"/>
      <dgm:spPr/>
    </dgm:pt>
    <dgm:pt modelId="{91C6E2B5-5A4C-4DB2-BD9D-6AB38F5FF17B}" type="pres">
      <dgm:prSet presAssocID="{6C2ED460-791A-40D9-BBDF-6BFBB85351F2}" presName="childTextVisible" presStyleLbl="bgAccFollowNode1" presStyleIdx="0" presStyleCnt="3">
        <dgm:presLayoutVars>
          <dgm:bulletEnabled val="1"/>
        </dgm:presLayoutVars>
      </dgm:prSet>
      <dgm:spPr/>
    </dgm:pt>
    <dgm:pt modelId="{31943626-E63E-4C09-80CE-E5AF4BAA3734}" type="pres">
      <dgm:prSet presAssocID="{6C2ED460-791A-40D9-BBDF-6BFBB85351F2}" presName="childTextHidden" presStyleLbl="bgAccFollowNode1" presStyleIdx="0" presStyleCnt="3"/>
      <dgm:spPr/>
    </dgm:pt>
    <dgm:pt modelId="{BD9564EB-E7CF-47D4-9451-1A86EE21636C}" type="pres">
      <dgm:prSet presAssocID="{6C2ED460-791A-40D9-BBDF-6BFBB85351F2}" presName="parentText" presStyleLbl="node1" presStyleIdx="0" presStyleCnt="3">
        <dgm:presLayoutVars>
          <dgm:chMax val="1"/>
          <dgm:bulletEnabled val="1"/>
        </dgm:presLayoutVars>
      </dgm:prSet>
      <dgm:spPr/>
    </dgm:pt>
    <dgm:pt modelId="{A6B966B1-C89E-4DB1-BC72-1A54BC0458DF}" type="pres">
      <dgm:prSet presAssocID="{6C2ED460-791A-40D9-BBDF-6BFBB85351F2}" presName="aSpace" presStyleCnt="0"/>
      <dgm:spPr/>
    </dgm:pt>
    <dgm:pt modelId="{7AE1C53A-DE5B-45DE-9B85-B78F1BD4F992}" type="pres">
      <dgm:prSet presAssocID="{052D0767-B532-4C42-B79C-E781764C35B8}" presName="compNode" presStyleCnt="0"/>
      <dgm:spPr/>
    </dgm:pt>
    <dgm:pt modelId="{5E22AA1C-7E56-41BA-90E6-A8A37A42D191}" type="pres">
      <dgm:prSet presAssocID="{052D0767-B532-4C42-B79C-E781764C35B8}" presName="noGeometry" presStyleCnt="0"/>
      <dgm:spPr/>
    </dgm:pt>
    <dgm:pt modelId="{54EDEA2D-6004-4507-855C-95172764779E}" type="pres">
      <dgm:prSet presAssocID="{052D0767-B532-4C42-B79C-E781764C35B8}" presName="childTextVisible" presStyleLbl="bgAccFollowNode1" presStyleIdx="1" presStyleCnt="3">
        <dgm:presLayoutVars>
          <dgm:bulletEnabled val="1"/>
        </dgm:presLayoutVars>
      </dgm:prSet>
      <dgm:spPr/>
    </dgm:pt>
    <dgm:pt modelId="{8EB79C89-4547-4422-9F9B-89FC71BB9417}" type="pres">
      <dgm:prSet presAssocID="{052D0767-B532-4C42-B79C-E781764C35B8}" presName="childTextHidden" presStyleLbl="bgAccFollowNode1" presStyleIdx="1" presStyleCnt="3"/>
      <dgm:spPr/>
    </dgm:pt>
    <dgm:pt modelId="{5F801079-6B6A-4BA9-85E7-6104BA7E1C55}" type="pres">
      <dgm:prSet presAssocID="{052D0767-B532-4C42-B79C-E781764C35B8}" presName="parentText" presStyleLbl="node1" presStyleIdx="1" presStyleCnt="3">
        <dgm:presLayoutVars>
          <dgm:chMax val="1"/>
          <dgm:bulletEnabled val="1"/>
        </dgm:presLayoutVars>
      </dgm:prSet>
      <dgm:spPr/>
    </dgm:pt>
    <dgm:pt modelId="{10A177CB-E021-4C11-A16C-BD494FE3402D}" type="pres">
      <dgm:prSet presAssocID="{052D0767-B532-4C42-B79C-E781764C35B8}" presName="aSpace" presStyleCnt="0"/>
      <dgm:spPr/>
    </dgm:pt>
    <dgm:pt modelId="{19CC924C-A5FB-4787-A6D0-EE68F5D56160}" type="pres">
      <dgm:prSet presAssocID="{8DD9D378-39E1-4092-8834-DA14D4CFB17D}" presName="compNode" presStyleCnt="0"/>
      <dgm:spPr/>
    </dgm:pt>
    <dgm:pt modelId="{D1D4C3B8-D699-4344-A1A4-012D7BDB662A}" type="pres">
      <dgm:prSet presAssocID="{8DD9D378-39E1-4092-8834-DA14D4CFB17D}" presName="noGeometry" presStyleCnt="0"/>
      <dgm:spPr/>
    </dgm:pt>
    <dgm:pt modelId="{1B1F82D9-5FA3-4F2D-AF5C-C94BB46D6045}" type="pres">
      <dgm:prSet presAssocID="{8DD9D378-39E1-4092-8834-DA14D4CFB17D}" presName="childTextVisible" presStyleLbl="bgAccFollowNode1" presStyleIdx="2" presStyleCnt="3">
        <dgm:presLayoutVars>
          <dgm:bulletEnabled val="1"/>
        </dgm:presLayoutVars>
      </dgm:prSet>
      <dgm:spPr/>
    </dgm:pt>
    <dgm:pt modelId="{2C497FC7-6167-4702-9723-2352853DBB31}" type="pres">
      <dgm:prSet presAssocID="{8DD9D378-39E1-4092-8834-DA14D4CFB17D}" presName="childTextHidden" presStyleLbl="bgAccFollowNode1" presStyleIdx="2" presStyleCnt="3"/>
      <dgm:spPr/>
    </dgm:pt>
    <dgm:pt modelId="{5857B832-B0AF-455F-A2C1-79DDF4E6ADA8}" type="pres">
      <dgm:prSet presAssocID="{8DD9D378-39E1-4092-8834-DA14D4CFB17D}" presName="parentText" presStyleLbl="node1" presStyleIdx="2" presStyleCnt="3">
        <dgm:presLayoutVars>
          <dgm:chMax val="1"/>
          <dgm:bulletEnabled val="1"/>
        </dgm:presLayoutVars>
      </dgm:prSet>
      <dgm:spPr/>
    </dgm:pt>
  </dgm:ptLst>
  <dgm:cxnLst>
    <dgm:cxn modelId="{BB675511-F0A3-4F71-BAA8-B0669D56E75A}" type="presOf" srcId="{7DC4375D-429D-4C3F-9BC8-B5896B4393A7}" destId="{2C497FC7-6167-4702-9723-2352853DBB31}" srcOrd="1" destOrd="1" presId="urn:microsoft.com/office/officeart/2005/8/layout/hProcess6"/>
    <dgm:cxn modelId="{37A5ED12-673C-4988-919E-8846C11EAEAF}" type="presOf" srcId="{E89CBDA5-0C90-4BAE-8047-02C4E57B1A87}" destId="{8EB79C89-4547-4422-9F9B-89FC71BB9417}" srcOrd="1" destOrd="1" presId="urn:microsoft.com/office/officeart/2005/8/layout/hProcess6"/>
    <dgm:cxn modelId="{85A30823-CE5E-4C5E-B8BD-758F70910F8D}" srcId="{BF6461BB-9613-4614-B563-040414C54CF0}" destId="{6C2ED460-791A-40D9-BBDF-6BFBB85351F2}" srcOrd="0" destOrd="0" parTransId="{E35E4F1B-1422-415B-8C51-AAF4DFE8BE71}" sibTransId="{E4E0F079-EBA0-4657-97A0-3389498A66EF}"/>
    <dgm:cxn modelId="{6E47E22B-6187-4B80-899C-28B41BD81CA0}" type="presOf" srcId="{4AF1E905-AE7A-44E8-ADD1-7A97B8187D02}" destId="{31943626-E63E-4C09-80CE-E5AF4BAA3734}" srcOrd="1" destOrd="1" presId="urn:microsoft.com/office/officeart/2005/8/layout/hProcess6"/>
    <dgm:cxn modelId="{A291713D-D245-4D97-9062-6F361CECF539}" type="presOf" srcId="{8DD9D378-39E1-4092-8834-DA14D4CFB17D}" destId="{5857B832-B0AF-455F-A2C1-79DDF4E6ADA8}" srcOrd="0" destOrd="0" presId="urn:microsoft.com/office/officeart/2005/8/layout/hProcess6"/>
    <dgm:cxn modelId="{65B7D53F-A83F-41A2-AF67-FFCAED968DCE}" srcId="{052D0767-B532-4C42-B79C-E781764C35B8}" destId="{E89CBDA5-0C90-4BAE-8047-02C4E57B1A87}" srcOrd="1" destOrd="0" parTransId="{2A753F51-F021-462C-9AFB-FA4180EEF4D5}" sibTransId="{0E50772A-C82E-4EB1-ADC0-AA1F2A6031F1}"/>
    <dgm:cxn modelId="{8443E13F-0912-492B-B8C5-B2EC10C2BD8A}" type="presOf" srcId="{9A467384-90A1-4E20-B7FC-6DCF29CF1971}" destId="{2C497FC7-6167-4702-9723-2352853DBB31}" srcOrd="1" destOrd="0" presId="urn:microsoft.com/office/officeart/2005/8/layout/hProcess6"/>
    <dgm:cxn modelId="{FFE3665F-71E0-47A4-A010-4A75817511CD}" type="presOf" srcId="{EAA86868-C725-4F31-BC32-9B332CFA36CF}" destId="{91C6E2B5-5A4C-4DB2-BD9D-6AB38F5FF17B}" srcOrd="0" destOrd="0" presId="urn:microsoft.com/office/officeart/2005/8/layout/hProcess6"/>
    <dgm:cxn modelId="{662B8962-3F0F-4456-9007-724257DFFD2B}" type="presOf" srcId="{052D0767-B532-4C42-B79C-E781764C35B8}" destId="{5F801079-6B6A-4BA9-85E7-6104BA7E1C55}" srcOrd="0" destOrd="0" presId="urn:microsoft.com/office/officeart/2005/8/layout/hProcess6"/>
    <dgm:cxn modelId="{FBFFEA62-AFF9-4085-9332-457F47E19E3D}" srcId="{6C2ED460-791A-40D9-BBDF-6BFBB85351F2}" destId="{4AF1E905-AE7A-44E8-ADD1-7A97B8187D02}" srcOrd="1" destOrd="0" parTransId="{D9906725-64D2-475C-A1CD-CD9F0C0B6A4E}" sibTransId="{1F56C900-A21F-4E9F-B32E-58B325107710}"/>
    <dgm:cxn modelId="{34A17163-E810-42CF-90A3-66C6B1F2EB9F}" type="presOf" srcId="{1220A631-F1A2-4FD7-8207-ABA6BC7489D0}" destId="{8EB79C89-4547-4422-9F9B-89FC71BB9417}" srcOrd="1" destOrd="0" presId="urn:microsoft.com/office/officeart/2005/8/layout/hProcess6"/>
    <dgm:cxn modelId="{D1AD1266-7671-4858-9D7B-08868E34921F}" type="presOf" srcId="{6C2ED460-791A-40D9-BBDF-6BFBB85351F2}" destId="{BD9564EB-E7CF-47D4-9451-1A86EE21636C}" srcOrd="0" destOrd="0" presId="urn:microsoft.com/office/officeart/2005/8/layout/hProcess6"/>
    <dgm:cxn modelId="{F60E1A46-013D-4F4A-AE8B-BBB9661B715B}" type="presOf" srcId="{E89CBDA5-0C90-4BAE-8047-02C4E57B1A87}" destId="{54EDEA2D-6004-4507-855C-95172764779E}" srcOrd="0" destOrd="1" presId="urn:microsoft.com/office/officeart/2005/8/layout/hProcess6"/>
    <dgm:cxn modelId="{1E0ECF4A-334F-4080-A2D9-E43FB5C1B68A}" srcId="{BF6461BB-9613-4614-B563-040414C54CF0}" destId="{052D0767-B532-4C42-B79C-E781764C35B8}" srcOrd="1" destOrd="0" parTransId="{91DB861A-012F-4E26-85CA-82099502147D}" sibTransId="{D59F2A39-1D13-4111-96FA-4B206D2B5464}"/>
    <dgm:cxn modelId="{24C28D6E-89AC-4408-87CD-AB615D233F23}" type="presOf" srcId="{BF6461BB-9613-4614-B563-040414C54CF0}" destId="{53986193-FFAB-4143-8C2E-52494EEA6229}" srcOrd="0" destOrd="0" presId="urn:microsoft.com/office/officeart/2005/8/layout/hProcess6"/>
    <dgm:cxn modelId="{E1AE3880-8CAB-4668-954D-3783C1F9D5B9}" type="presOf" srcId="{EAA86868-C725-4F31-BC32-9B332CFA36CF}" destId="{31943626-E63E-4C09-80CE-E5AF4BAA3734}" srcOrd="1" destOrd="0" presId="urn:microsoft.com/office/officeart/2005/8/layout/hProcess6"/>
    <dgm:cxn modelId="{77D98987-4CD3-4980-A669-BAE51B52B42A}" type="presOf" srcId="{1220A631-F1A2-4FD7-8207-ABA6BC7489D0}" destId="{54EDEA2D-6004-4507-855C-95172764779E}" srcOrd="0" destOrd="0" presId="urn:microsoft.com/office/officeart/2005/8/layout/hProcess6"/>
    <dgm:cxn modelId="{1F8FEC9E-6814-428F-8310-2091A91BB9F5}" type="presOf" srcId="{9A467384-90A1-4E20-B7FC-6DCF29CF1971}" destId="{1B1F82D9-5FA3-4F2D-AF5C-C94BB46D6045}" srcOrd="0" destOrd="0" presId="urn:microsoft.com/office/officeart/2005/8/layout/hProcess6"/>
    <dgm:cxn modelId="{C17670BD-E8E6-45C4-90D6-EE7F40C3FE3E}" srcId="{BF6461BB-9613-4614-B563-040414C54CF0}" destId="{8DD9D378-39E1-4092-8834-DA14D4CFB17D}" srcOrd="2" destOrd="0" parTransId="{8ABFF690-3FD0-4598-8061-03C64D4EF40F}" sibTransId="{F3874848-D383-4AB9-A9F1-F1F2219E14D6}"/>
    <dgm:cxn modelId="{0158B7BE-1814-4431-8D91-805F3E28A58A}" srcId="{8DD9D378-39E1-4092-8834-DA14D4CFB17D}" destId="{9A467384-90A1-4E20-B7FC-6DCF29CF1971}" srcOrd="0" destOrd="0" parTransId="{2DD741F9-64BB-440B-9DEB-CAAADEE93E35}" sibTransId="{9151C847-CFBC-4616-9574-B31612CEDB0E}"/>
    <dgm:cxn modelId="{2177B2E7-8F13-4395-BC34-296633E49035}" type="presOf" srcId="{4AF1E905-AE7A-44E8-ADD1-7A97B8187D02}" destId="{91C6E2B5-5A4C-4DB2-BD9D-6AB38F5FF17B}" srcOrd="0" destOrd="1" presId="urn:microsoft.com/office/officeart/2005/8/layout/hProcess6"/>
    <dgm:cxn modelId="{66C7E8EA-04AA-479C-B27A-2C9C3F371C64}" type="presOf" srcId="{7DC4375D-429D-4C3F-9BC8-B5896B4393A7}" destId="{1B1F82D9-5FA3-4F2D-AF5C-C94BB46D6045}" srcOrd="0" destOrd="1" presId="urn:microsoft.com/office/officeart/2005/8/layout/hProcess6"/>
    <dgm:cxn modelId="{6C6100F0-E94C-46E0-9DC0-2730D9380CAE}" srcId="{052D0767-B532-4C42-B79C-E781764C35B8}" destId="{1220A631-F1A2-4FD7-8207-ABA6BC7489D0}" srcOrd="0" destOrd="0" parTransId="{EA6D13A2-8007-42DB-AEE2-9BFB932512AD}" sibTransId="{31C48593-1922-441B-A589-B44FFDD2284A}"/>
    <dgm:cxn modelId="{B40361F7-58E8-4095-9252-701D854606AA}" srcId="{8DD9D378-39E1-4092-8834-DA14D4CFB17D}" destId="{7DC4375D-429D-4C3F-9BC8-B5896B4393A7}" srcOrd="1" destOrd="0" parTransId="{B57F2093-4A0E-48AE-BC84-277DDCC23076}" sibTransId="{3F70501C-42ED-4FB9-B8E2-896F7A63D2E6}"/>
    <dgm:cxn modelId="{B0DEE2FF-4ADC-4F62-AE88-0DB48EF02F73}" srcId="{6C2ED460-791A-40D9-BBDF-6BFBB85351F2}" destId="{EAA86868-C725-4F31-BC32-9B332CFA36CF}" srcOrd="0" destOrd="0" parTransId="{F4F87F26-6540-4D0A-8220-D0C9A1FDE996}" sibTransId="{09DAF663-5A4D-4FB8-9213-E779C4C815B5}"/>
    <dgm:cxn modelId="{84CFACCA-72F6-444E-83E1-33F70364AF17}" type="presParOf" srcId="{53986193-FFAB-4143-8C2E-52494EEA6229}" destId="{FF1197A9-9045-43BE-989C-6421B5601778}" srcOrd="0" destOrd="0" presId="urn:microsoft.com/office/officeart/2005/8/layout/hProcess6"/>
    <dgm:cxn modelId="{96C097CB-DF14-438E-8843-50DF26BA5804}" type="presParOf" srcId="{FF1197A9-9045-43BE-989C-6421B5601778}" destId="{9BDEFB45-294D-4B59-964C-3A6629FCFA29}" srcOrd="0" destOrd="0" presId="urn:microsoft.com/office/officeart/2005/8/layout/hProcess6"/>
    <dgm:cxn modelId="{EA889CAD-E3D1-48FB-B99B-CAEEF912F100}" type="presParOf" srcId="{FF1197A9-9045-43BE-989C-6421B5601778}" destId="{91C6E2B5-5A4C-4DB2-BD9D-6AB38F5FF17B}" srcOrd="1" destOrd="0" presId="urn:microsoft.com/office/officeart/2005/8/layout/hProcess6"/>
    <dgm:cxn modelId="{1628BB53-7034-4CD9-AF53-1A00CC13111C}" type="presParOf" srcId="{FF1197A9-9045-43BE-989C-6421B5601778}" destId="{31943626-E63E-4C09-80CE-E5AF4BAA3734}" srcOrd="2" destOrd="0" presId="urn:microsoft.com/office/officeart/2005/8/layout/hProcess6"/>
    <dgm:cxn modelId="{3CE747BD-4575-45E3-9FC5-9319CEDEA1E4}" type="presParOf" srcId="{FF1197A9-9045-43BE-989C-6421B5601778}" destId="{BD9564EB-E7CF-47D4-9451-1A86EE21636C}" srcOrd="3" destOrd="0" presId="urn:microsoft.com/office/officeart/2005/8/layout/hProcess6"/>
    <dgm:cxn modelId="{0013DA20-D40D-4176-A585-D46BD202A437}" type="presParOf" srcId="{53986193-FFAB-4143-8C2E-52494EEA6229}" destId="{A6B966B1-C89E-4DB1-BC72-1A54BC0458DF}" srcOrd="1" destOrd="0" presId="urn:microsoft.com/office/officeart/2005/8/layout/hProcess6"/>
    <dgm:cxn modelId="{9409EF3B-EEF1-4CD9-A458-D1CAA72A3C26}" type="presParOf" srcId="{53986193-FFAB-4143-8C2E-52494EEA6229}" destId="{7AE1C53A-DE5B-45DE-9B85-B78F1BD4F992}" srcOrd="2" destOrd="0" presId="urn:microsoft.com/office/officeart/2005/8/layout/hProcess6"/>
    <dgm:cxn modelId="{18DC706F-A7EB-499F-A8E9-D0629D0CB35C}" type="presParOf" srcId="{7AE1C53A-DE5B-45DE-9B85-B78F1BD4F992}" destId="{5E22AA1C-7E56-41BA-90E6-A8A37A42D191}" srcOrd="0" destOrd="0" presId="urn:microsoft.com/office/officeart/2005/8/layout/hProcess6"/>
    <dgm:cxn modelId="{73A89217-9862-40DB-9A1A-E79C56504C54}" type="presParOf" srcId="{7AE1C53A-DE5B-45DE-9B85-B78F1BD4F992}" destId="{54EDEA2D-6004-4507-855C-95172764779E}" srcOrd="1" destOrd="0" presId="urn:microsoft.com/office/officeart/2005/8/layout/hProcess6"/>
    <dgm:cxn modelId="{6DB79AF0-5E85-48B6-A274-281F971AC755}" type="presParOf" srcId="{7AE1C53A-DE5B-45DE-9B85-B78F1BD4F992}" destId="{8EB79C89-4547-4422-9F9B-89FC71BB9417}" srcOrd="2" destOrd="0" presId="urn:microsoft.com/office/officeart/2005/8/layout/hProcess6"/>
    <dgm:cxn modelId="{8BF85293-7377-49F9-8D7D-E086D6C60870}" type="presParOf" srcId="{7AE1C53A-DE5B-45DE-9B85-B78F1BD4F992}" destId="{5F801079-6B6A-4BA9-85E7-6104BA7E1C55}" srcOrd="3" destOrd="0" presId="urn:microsoft.com/office/officeart/2005/8/layout/hProcess6"/>
    <dgm:cxn modelId="{24523637-1E5E-4548-891F-6209A4004B23}" type="presParOf" srcId="{53986193-FFAB-4143-8C2E-52494EEA6229}" destId="{10A177CB-E021-4C11-A16C-BD494FE3402D}" srcOrd="3" destOrd="0" presId="urn:microsoft.com/office/officeart/2005/8/layout/hProcess6"/>
    <dgm:cxn modelId="{29DBC2FB-5955-4EFA-9DCC-76E5232A6961}" type="presParOf" srcId="{53986193-FFAB-4143-8C2E-52494EEA6229}" destId="{19CC924C-A5FB-4787-A6D0-EE68F5D56160}" srcOrd="4" destOrd="0" presId="urn:microsoft.com/office/officeart/2005/8/layout/hProcess6"/>
    <dgm:cxn modelId="{E8DAA489-D32D-4AA4-BF3E-1C88634C0F0B}" type="presParOf" srcId="{19CC924C-A5FB-4787-A6D0-EE68F5D56160}" destId="{D1D4C3B8-D699-4344-A1A4-012D7BDB662A}" srcOrd="0" destOrd="0" presId="urn:microsoft.com/office/officeart/2005/8/layout/hProcess6"/>
    <dgm:cxn modelId="{1F048D0F-EC78-4D78-8F12-DD64E0B50F7F}" type="presParOf" srcId="{19CC924C-A5FB-4787-A6D0-EE68F5D56160}" destId="{1B1F82D9-5FA3-4F2D-AF5C-C94BB46D6045}" srcOrd="1" destOrd="0" presId="urn:microsoft.com/office/officeart/2005/8/layout/hProcess6"/>
    <dgm:cxn modelId="{6F916A1F-0244-4927-BC9C-3C2C63BB60CB}" type="presParOf" srcId="{19CC924C-A5FB-4787-A6D0-EE68F5D56160}" destId="{2C497FC7-6167-4702-9723-2352853DBB31}" srcOrd="2" destOrd="0" presId="urn:microsoft.com/office/officeart/2005/8/layout/hProcess6"/>
    <dgm:cxn modelId="{3E7BA8B7-625E-48A1-8033-9F92E9A394D8}" type="presParOf" srcId="{19CC924C-A5FB-4787-A6D0-EE68F5D56160}" destId="{5857B832-B0AF-455F-A2C1-79DDF4E6ADA8}"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6461BB-9613-4614-B563-040414C54CF0}"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6C2ED460-791A-40D9-BBDF-6BFBB85351F2}">
      <dgm:prSet phldrT="[Text]"/>
      <dgm:spPr>
        <a:xfrm>
          <a:off x="975196" y="1663501"/>
          <a:ext cx="736996" cy="73699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IMS data</a:t>
          </a:r>
          <a:endParaRPr lang="en-GB" dirty="0">
            <a:solidFill>
              <a:sysClr val="window" lastClr="FFFFFF"/>
            </a:solidFill>
            <a:latin typeface="Calibri" panose="020F0502020204030204"/>
            <a:ea typeface="+mn-ea"/>
            <a:cs typeface="+mn-cs"/>
          </a:endParaRPr>
        </a:p>
      </dgm:t>
    </dgm:pt>
    <dgm:pt modelId="{E35E4F1B-1422-415B-8C51-AAF4DFE8BE71}" type="parTrans" cxnId="{85A30823-CE5E-4C5E-B8BD-758F70910F8D}">
      <dgm:prSet/>
      <dgm:spPr/>
      <dgm:t>
        <a:bodyPr/>
        <a:lstStyle/>
        <a:p>
          <a:endParaRPr lang="en-GB"/>
        </a:p>
      </dgm:t>
    </dgm:pt>
    <dgm:pt modelId="{E4E0F079-EBA0-4657-97A0-3389498A66EF}" type="sibTrans" cxnId="{85A30823-CE5E-4C5E-B8BD-758F70910F8D}">
      <dgm:prSet/>
      <dgm:spPr/>
      <dgm:t>
        <a:bodyPr/>
        <a:lstStyle/>
        <a:p>
          <a:endParaRPr lang="en-GB"/>
        </a:p>
      </dgm:t>
    </dgm:pt>
    <dgm:pt modelId="{EAA86868-C725-4F31-BC32-9B332CFA36CF}">
      <dgm:prSet phldrT="[Text]"/>
      <dgm:spPr>
        <a:xfrm>
          <a:off x="628" y="1387771"/>
          <a:ext cx="4160126" cy="1288456"/>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Font typeface="Arial" panose="020B0604020202020204" pitchFamily="34" charset="0"/>
            <a:buNone/>
          </a:pPr>
          <a:r>
            <a:rPr lang="en-US" dirty="0">
              <a:solidFill>
                <a:sysClr val="windowText" lastClr="000000">
                  <a:hueOff val="0"/>
                  <a:satOff val="0"/>
                  <a:lumOff val="0"/>
                  <a:alphaOff val="0"/>
                </a:sysClr>
              </a:solidFill>
              <a:latin typeface="Calibri" panose="020F0502020204030204"/>
              <a:ea typeface="+mn-ea"/>
              <a:cs typeface="+mn-cs"/>
            </a:rPr>
            <a:t>	    Radioxenon: Xe-133</a:t>
          </a:r>
          <a:endParaRPr lang="en-GB" dirty="0">
            <a:solidFill>
              <a:sysClr val="windowText" lastClr="000000">
                <a:hueOff val="0"/>
                <a:satOff val="0"/>
                <a:lumOff val="0"/>
                <a:alphaOff val="0"/>
              </a:sysClr>
            </a:solidFill>
            <a:latin typeface="Calibri" panose="020F0502020204030204"/>
            <a:ea typeface="+mn-ea"/>
            <a:cs typeface="+mn-cs"/>
          </a:endParaRPr>
        </a:p>
      </dgm:t>
    </dgm:pt>
    <dgm:pt modelId="{F4F87F26-6540-4D0A-8220-D0C9A1FDE996}" type="parTrans" cxnId="{B0DEE2FF-4ADC-4F62-AE88-0DB48EF02F73}">
      <dgm:prSet/>
      <dgm:spPr/>
      <dgm:t>
        <a:bodyPr/>
        <a:lstStyle/>
        <a:p>
          <a:endParaRPr lang="en-GB"/>
        </a:p>
      </dgm:t>
    </dgm:pt>
    <dgm:pt modelId="{09DAF663-5A4D-4FB8-9213-E779C4C815B5}" type="sibTrans" cxnId="{B0DEE2FF-4ADC-4F62-AE88-0DB48EF02F73}">
      <dgm:prSet/>
      <dgm:spPr/>
      <dgm:t>
        <a:bodyPr/>
        <a:lstStyle/>
        <a:p>
          <a:endParaRPr lang="en-GB"/>
        </a:p>
      </dgm:t>
    </dgm:pt>
    <dgm:pt modelId="{8DD9D378-39E1-4092-8834-DA14D4CFB17D}">
      <dgm:prSet phldrT="[Text]"/>
      <dgm:spPr>
        <a:xfrm>
          <a:off x="4252879" y="1663501"/>
          <a:ext cx="736996" cy="73699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Van Leuven et al. (2023)</a:t>
          </a:r>
          <a:endParaRPr lang="en-GB" dirty="0">
            <a:solidFill>
              <a:sysClr val="window" lastClr="FFFFFF"/>
            </a:solidFill>
            <a:latin typeface="Calibri" panose="020F0502020204030204"/>
            <a:ea typeface="+mn-ea"/>
            <a:cs typeface="+mn-cs"/>
          </a:endParaRPr>
        </a:p>
      </dgm:t>
    </dgm:pt>
    <dgm:pt modelId="{8ABFF690-3FD0-4598-8061-03C64D4EF40F}" type="parTrans" cxnId="{C17670BD-E8E6-45C4-90D6-EE7F40C3FE3E}">
      <dgm:prSet/>
      <dgm:spPr/>
      <dgm:t>
        <a:bodyPr/>
        <a:lstStyle/>
        <a:p>
          <a:endParaRPr lang="en-GB"/>
        </a:p>
      </dgm:t>
    </dgm:pt>
    <dgm:pt modelId="{F3874848-D383-4AB9-A9F1-F1F2219E14D6}" type="sibTrans" cxnId="{C17670BD-E8E6-45C4-90D6-EE7F40C3FE3E}">
      <dgm:prSet/>
      <dgm:spPr/>
      <dgm:t>
        <a:bodyPr/>
        <a:lstStyle/>
        <a:p>
          <a:endParaRPr lang="en-GB"/>
        </a:p>
      </dgm:t>
    </dgm:pt>
    <dgm:pt modelId="{9A467384-90A1-4E20-B7FC-6DCF29CF1971}">
      <dgm:prSet phldrT="[Text]"/>
      <dgm:spPr>
        <a:xfrm>
          <a:off x="4621377" y="1387771"/>
          <a:ext cx="1473993" cy="1288456"/>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Optimized scheme for wet scavenging rate</a:t>
          </a:r>
          <a:endParaRPr lang="en-GB" dirty="0">
            <a:solidFill>
              <a:sysClr val="windowText" lastClr="000000">
                <a:hueOff val="0"/>
                <a:satOff val="0"/>
                <a:lumOff val="0"/>
                <a:alphaOff val="0"/>
              </a:sysClr>
            </a:solidFill>
            <a:latin typeface="Calibri" panose="020F0502020204030204"/>
            <a:ea typeface="+mn-ea"/>
            <a:cs typeface="+mn-cs"/>
          </a:endParaRPr>
        </a:p>
      </dgm:t>
    </dgm:pt>
    <dgm:pt modelId="{2DD741F9-64BB-440B-9DEB-CAAADEE93E35}" type="parTrans" cxnId="{0158B7BE-1814-4431-8D91-805F3E28A58A}">
      <dgm:prSet/>
      <dgm:spPr/>
      <dgm:t>
        <a:bodyPr/>
        <a:lstStyle/>
        <a:p>
          <a:endParaRPr lang="en-GB"/>
        </a:p>
      </dgm:t>
    </dgm:pt>
    <dgm:pt modelId="{9151C847-CFBC-4616-9574-B31612CEDB0E}" type="sibTrans" cxnId="{0158B7BE-1814-4431-8D91-805F3E28A58A}">
      <dgm:prSet/>
      <dgm:spPr/>
      <dgm:t>
        <a:bodyPr/>
        <a:lstStyle/>
        <a:p>
          <a:endParaRPr lang="en-GB"/>
        </a:p>
      </dgm:t>
    </dgm:pt>
    <dgm:pt modelId="{7DC4375D-429D-4C3F-9BC8-B5896B4393A7}">
      <dgm:prSet phldrT="[Text]"/>
      <dgm:spPr>
        <a:xfrm>
          <a:off x="4621377" y="1387771"/>
          <a:ext cx="1473993" cy="1288456"/>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For operational ATM</a:t>
          </a:r>
          <a:endParaRPr lang="en-GB" dirty="0">
            <a:solidFill>
              <a:sysClr val="windowText" lastClr="000000">
                <a:hueOff val="0"/>
                <a:satOff val="0"/>
                <a:lumOff val="0"/>
                <a:alphaOff val="0"/>
              </a:sysClr>
            </a:solidFill>
            <a:latin typeface="Calibri" panose="020F0502020204030204"/>
            <a:ea typeface="+mn-ea"/>
            <a:cs typeface="+mn-cs"/>
          </a:endParaRPr>
        </a:p>
      </dgm:t>
    </dgm:pt>
    <dgm:pt modelId="{3F70501C-42ED-4FB9-B8E2-896F7A63D2E6}" type="sibTrans" cxnId="{B40361F7-58E8-4095-9252-701D854606AA}">
      <dgm:prSet/>
      <dgm:spPr/>
      <dgm:t>
        <a:bodyPr/>
        <a:lstStyle/>
        <a:p>
          <a:endParaRPr lang="en-GB"/>
        </a:p>
      </dgm:t>
    </dgm:pt>
    <dgm:pt modelId="{B57F2093-4A0E-48AE-BC84-277DDCC23076}" type="parTrans" cxnId="{B40361F7-58E8-4095-9252-701D854606AA}">
      <dgm:prSet/>
      <dgm:spPr/>
      <dgm:t>
        <a:bodyPr/>
        <a:lstStyle/>
        <a:p>
          <a:endParaRPr lang="en-GB"/>
        </a:p>
      </dgm:t>
    </dgm:pt>
    <dgm:pt modelId="{4AF1E905-AE7A-44E8-ADD1-7A97B8187D02}">
      <dgm:prSet phldrT="[Text]"/>
      <dgm:spPr>
        <a:xfrm>
          <a:off x="628" y="1387771"/>
          <a:ext cx="4160126" cy="1288456"/>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	    Particulate radioactivity: Cs-137</a:t>
          </a:r>
          <a:endParaRPr lang="en-GB" dirty="0">
            <a:solidFill>
              <a:sysClr val="windowText" lastClr="000000">
                <a:hueOff val="0"/>
                <a:satOff val="0"/>
                <a:lumOff val="0"/>
                <a:alphaOff val="0"/>
              </a:sysClr>
            </a:solidFill>
            <a:latin typeface="Calibri" panose="020F0502020204030204"/>
            <a:ea typeface="+mn-ea"/>
            <a:cs typeface="+mn-cs"/>
          </a:endParaRPr>
        </a:p>
      </dgm:t>
    </dgm:pt>
    <dgm:pt modelId="{1F56C900-A21F-4E9F-B32E-58B325107710}" type="sibTrans" cxnId="{FBFFEA62-AFF9-4085-9332-457F47E19E3D}">
      <dgm:prSet/>
      <dgm:spPr/>
      <dgm:t>
        <a:bodyPr/>
        <a:lstStyle/>
        <a:p>
          <a:endParaRPr lang="en-GB"/>
        </a:p>
      </dgm:t>
    </dgm:pt>
    <dgm:pt modelId="{D9906725-64D2-475C-A1CD-CD9F0C0B6A4E}" type="parTrans" cxnId="{FBFFEA62-AFF9-4085-9332-457F47E19E3D}">
      <dgm:prSet/>
      <dgm:spPr/>
      <dgm:t>
        <a:bodyPr/>
        <a:lstStyle/>
        <a:p>
          <a:endParaRPr lang="en-GB"/>
        </a:p>
      </dgm:t>
    </dgm:pt>
    <dgm:pt modelId="{53986193-FFAB-4143-8C2E-52494EEA6229}" type="pres">
      <dgm:prSet presAssocID="{BF6461BB-9613-4614-B563-040414C54CF0}" presName="theList" presStyleCnt="0">
        <dgm:presLayoutVars>
          <dgm:dir/>
          <dgm:animLvl val="lvl"/>
          <dgm:resizeHandles val="exact"/>
        </dgm:presLayoutVars>
      </dgm:prSet>
      <dgm:spPr/>
    </dgm:pt>
    <dgm:pt modelId="{FF1197A9-9045-43BE-989C-6421B5601778}" type="pres">
      <dgm:prSet presAssocID="{6C2ED460-791A-40D9-BBDF-6BFBB85351F2}" presName="compNode" presStyleCnt="0"/>
      <dgm:spPr/>
    </dgm:pt>
    <dgm:pt modelId="{9BDEFB45-294D-4B59-964C-3A6629FCFA29}" type="pres">
      <dgm:prSet presAssocID="{6C2ED460-791A-40D9-BBDF-6BFBB85351F2}" presName="noGeometry" presStyleCnt="0"/>
      <dgm:spPr/>
    </dgm:pt>
    <dgm:pt modelId="{91C6E2B5-5A4C-4DB2-BD9D-6AB38F5FF17B}" type="pres">
      <dgm:prSet presAssocID="{6C2ED460-791A-40D9-BBDF-6BFBB85351F2}" presName="childTextVisible" presStyleLbl="bgAccFollowNode1" presStyleIdx="0" presStyleCnt="2" custScaleX="198983">
        <dgm:presLayoutVars>
          <dgm:bulletEnabled val="1"/>
        </dgm:presLayoutVars>
      </dgm:prSet>
      <dgm:spPr/>
    </dgm:pt>
    <dgm:pt modelId="{31943626-E63E-4C09-80CE-E5AF4BAA3734}" type="pres">
      <dgm:prSet presAssocID="{6C2ED460-791A-40D9-BBDF-6BFBB85351F2}" presName="childTextHidden" presStyleLbl="bgAccFollowNode1" presStyleIdx="0" presStyleCnt="2"/>
      <dgm:spPr/>
    </dgm:pt>
    <dgm:pt modelId="{BD9564EB-E7CF-47D4-9451-1A86EE21636C}" type="pres">
      <dgm:prSet presAssocID="{6C2ED460-791A-40D9-BBDF-6BFBB85351F2}" presName="parentText" presStyleLbl="node1" presStyleIdx="0" presStyleCnt="2">
        <dgm:presLayoutVars>
          <dgm:chMax val="1"/>
          <dgm:bulletEnabled val="1"/>
        </dgm:presLayoutVars>
      </dgm:prSet>
      <dgm:spPr/>
    </dgm:pt>
    <dgm:pt modelId="{A6B966B1-C89E-4DB1-BC72-1A54BC0458DF}" type="pres">
      <dgm:prSet presAssocID="{6C2ED460-791A-40D9-BBDF-6BFBB85351F2}" presName="aSpace" presStyleCnt="0"/>
      <dgm:spPr/>
    </dgm:pt>
    <dgm:pt modelId="{19CC924C-A5FB-4787-A6D0-EE68F5D56160}" type="pres">
      <dgm:prSet presAssocID="{8DD9D378-39E1-4092-8834-DA14D4CFB17D}" presName="compNode" presStyleCnt="0"/>
      <dgm:spPr/>
    </dgm:pt>
    <dgm:pt modelId="{D1D4C3B8-D699-4344-A1A4-012D7BDB662A}" type="pres">
      <dgm:prSet presAssocID="{8DD9D378-39E1-4092-8834-DA14D4CFB17D}" presName="noGeometry" presStyleCnt="0"/>
      <dgm:spPr/>
    </dgm:pt>
    <dgm:pt modelId="{1B1F82D9-5FA3-4F2D-AF5C-C94BB46D6045}" type="pres">
      <dgm:prSet presAssocID="{8DD9D378-39E1-4092-8834-DA14D4CFB17D}" presName="childTextVisible" presStyleLbl="bgAccFollowNode1" presStyleIdx="1" presStyleCnt="2">
        <dgm:presLayoutVars>
          <dgm:bulletEnabled val="1"/>
        </dgm:presLayoutVars>
      </dgm:prSet>
      <dgm:spPr/>
    </dgm:pt>
    <dgm:pt modelId="{2C497FC7-6167-4702-9723-2352853DBB31}" type="pres">
      <dgm:prSet presAssocID="{8DD9D378-39E1-4092-8834-DA14D4CFB17D}" presName="childTextHidden" presStyleLbl="bgAccFollowNode1" presStyleIdx="1" presStyleCnt="2"/>
      <dgm:spPr/>
    </dgm:pt>
    <dgm:pt modelId="{5857B832-B0AF-455F-A2C1-79DDF4E6ADA8}" type="pres">
      <dgm:prSet presAssocID="{8DD9D378-39E1-4092-8834-DA14D4CFB17D}" presName="parentText" presStyleLbl="node1" presStyleIdx="1" presStyleCnt="2">
        <dgm:presLayoutVars>
          <dgm:chMax val="1"/>
          <dgm:bulletEnabled val="1"/>
        </dgm:presLayoutVars>
      </dgm:prSet>
      <dgm:spPr/>
    </dgm:pt>
  </dgm:ptLst>
  <dgm:cxnLst>
    <dgm:cxn modelId="{BB675511-F0A3-4F71-BAA8-B0669D56E75A}" type="presOf" srcId="{7DC4375D-429D-4C3F-9BC8-B5896B4393A7}" destId="{2C497FC7-6167-4702-9723-2352853DBB31}" srcOrd="1" destOrd="1" presId="urn:microsoft.com/office/officeart/2005/8/layout/hProcess6"/>
    <dgm:cxn modelId="{85A30823-CE5E-4C5E-B8BD-758F70910F8D}" srcId="{BF6461BB-9613-4614-B563-040414C54CF0}" destId="{6C2ED460-791A-40D9-BBDF-6BFBB85351F2}" srcOrd="0" destOrd="0" parTransId="{E35E4F1B-1422-415B-8C51-AAF4DFE8BE71}" sibTransId="{E4E0F079-EBA0-4657-97A0-3389498A66EF}"/>
    <dgm:cxn modelId="{6E47E22B-6187-4B80-899C-28B41BD81CA0}" type="presOf" srcId="{4AF1E905-AE7A-44E8-ADD1-7A97B8187D02}" destId="{31943626-E63E-4C09-80CE-E5AF4BAA3734}" srcOrd="1" destOrd="1" presId="urn:microsoft.com/office/officeart/2005/8/layout/hProcess6"/>
    <dgm:cxn modelId="{A291713D-D245-4D97-9062-6F361CECF539}" type="presOf" srcId="{8DD9D378-39E1-4092-8834-DA14D4CFB17D}" destId="{5857B832-B0AF-455F-A2C1-79DDF4E6ADA8}" srcOrd="0" destOrd="0" presId="urn:microsoft.com/office/officeart/2005/8/layout/hProcess6"/>
    <dgm:cxn modelId="{8443E13F-0912-492B-B8C5-B2EC10C2BD8A}" type="presOf" srcId="{9A467384-90A1-4E20-B7FC-6DCF29CF1971}" destId="{2C497FC7-6167-4702-9723-2352853DBB31}" srcOrd="1" destOrd="0" presId="urn:microsoft.com/office/officeart/2005/8/layout/hProcess6"/>
    <dgm:cxn modelId="{FFE3665F-71E0-47A4-A010-4A75817511CD}" type="presOf" srcId="{EAA86868-C725-4F31-BC32-9B332CFA36CF}" destId="{91C6E2B5-5A4C-4DB2-BD9D-6AB38F5FF17B}" srcOrd="0" destOrd="0" presId="urn:microsoft.com/office/officeart/2005/8/layout/hProcess6"/>
    <dgm:cxn modelId="{FBFFEA62-AFF9-4085-9332-457F47E19E3D}" srcId="{EAA86868-C725-4F31-BC32-9B332CFA36CF}" destId="{4AF1E905-AE7A-44E8-ADD1-7A97B8187D02}" srcOrd="0" destOrd="0" parTransId="{D9906725-64D2-475C-A1CD-CD9F0C0B6A4E}" sibTransId="{1F56C900-A21F-4E9F-B32E-58B325107710}"/>
    <dgm:cxn modelId="{D1AD1266-7671-4858-9D7B-08868E34921F}" type="presOf" srcId="{6C2ED460-791A-40D9-BBDF-6BFBB85351F2}" destId="{BD9564EB-E7CF-47D4-9451-1A86EE21636C}" srcOrd="0" destOrd="0" presId="urn:microsoft.com/office/officeart/2005/8/layout/hProcess6"/>
    <dgm:cxn modelId="{24C28D6E-89AC-4408-87CD-AB615D233F23}" type="presOf" srcId="{BF6461BB-9613-4614-B563-040414C54CF0}" destId="{53986193-FFAB-4143-8C2E-52494EEA6229}" srcOrd="0" destOrd="0" presId="urn:microsoft.com/office/officeart/2005/8/layout/hProcess6"/>
    <dgm:cxn modelId="{E1AE3880-8CAB-4668-954D-3783C1F9D5B9}" type="presOf" srcId="{EAA86868-C725-4F31-BC32-9B332CFA36CF}" destId="{31943626-E63E-4C09-80CE-E5AF4BAA3734}" srcOrd="1" destOrd="0" presId="urn:microsoft.com/office/officeart/2005/8/layout/hProcess6"/>
    <dgm:cxn modelId="{1F8FEC9E-6814-428F-8310-2091A91BB9F5}" type="presOf" srcId="{9A467384-90A1-4E20-B7FC-6DCF29CF1971}" destId="{1B1F82D9-5FA3-4F2D-AF5C-C94BB46D6045}" srcOrd="0" destOrd="0" presId="urn:microsoft.com/office/officeart/2005/8/layout/hProcess6"/>
    <dgm:cxn modelId="{C17670BD-E8E6-45C4-90D6-EE7F40C3FE3E}" srcId="{BF6461BB-9613-4614-B563-040414C54CF0}" destId="{8DD9D378-39E1-4092-8834-DA14D4CFB17D}" srcOrd="1" destOrd="0" parTransId="{8ABFF690-3FD0-4598-8061-03C64D4EF40F}" sibTransId="{F3874848-D383-4AB9-A9F1-F1F2219E14D6}"/>
    <dgm:cxn modelId="{0158B7BE-1814-4431-8D91-805F3E28A58A}" srcId="{8DD9D378-39E1-4092-8834-DA14D4CFB17D}" destId="{9A467384-90A1-4E20-B7FC-6DCF29CF1971}" srcOrd="0" destOrd="0" parTransId="{2DD741F9-64BB-440B-9DEB-CAAADEE93E35}" sibTransId="{9151C847-CFBC-4616-9574-B31612CEDB0E}"/>
    <dgm:cxn modelId="{2177B2E7-8F13-4395-BC34-296633E49035}" type="presOf" srcId="{4AF1E905-AE7A-44E8-ADD1-7A97B8187D02}" destId="{91C6E2B5-5A4C-4DB2-BD9D-6AB38F5FF17B}" srcOrd="0" destOrd="1" presId="urn:microsoft.com/office/officeart/2005/8/layout/hProcess6"/>
    <dgm:cxn modelId="{66C7E8EA-04AA-479C-B27A-2C9C3F371C64}" type="presOf" srcId="{7DC4375D-429D-4C3F-9BC8-B5896B4393A7}" destId="{1B1F82D9-5FA3-4F2D-AF5C-C94BB46D6045}" srcOrd="0" destOrd="1" presId="urn:microsoft.com/office/officeart/2005/8/layout/hProcess6"/>
    <dgm:cxn modelId="{B40361F7-58E8-4095-9252-701D854606AA}" srcId="{8DD9D378-39E1-4092-8834-DA14D4CFB17D}" destId="{7DC4375D-429D-4C3F-9BC8-B5896B4393A7}" srcOrd="1" destOrd="0" parTransId="{B57F2093-4A0E-48AE-BC84-277DDCC23076}" sibTransId="{3F70501C-42ED-4FB9-B8E2-896F7A63D2E6}"/>
    <dgm:cxn modelId="{B0DEE2FF-4ADC-4F62-AE88-0DB48EF02F73}" srcId="{6C2ED460-791A-40D9-BBDF-6BFBB85351F2}" destId="{EAA86868-C725-4F31-BC32-9B332CFA36CF}" srcOrd="0" destOrd="0" parTransId="{F4F87F26-6540-4D0A-8220-D0C9A1FDE996}" sibTransId="{09DAF663-5A4D-4FB8-9213-E779C4C815B5}"/>
    <dgm:cxn modelId="{84CFACCA-72F6-444E-83E1-33F70364AF17}" type="presParOf" srcId="{53986193-FFAB-4143-8C2E-52494EEA6229}" destId="{FF1197A9-9045-43BE-989C-6421B5601778}" srcOrd="0" destOrd="0" presId="urn:microsoft.com/office/officeart/2005/8/layout/hProcess6"/>
    <dgm:cxn modelId="{96C097CB-DF14-438E-8843-50DF26BA5804}" type="presParOf" srcId="{FF1197A9-9045-43BE-989C-6421B5601778}" destId="{9BDEFB45-294D-4B59-964C-3A6629FCFA29}" srcOrd="0" destOrd="0" presId="urn:microsoft.com/office/officeart/2005/8/layout/hProcess6"/>
    <dgm:cxn modelId="{EA889CAD-E3D1-48FB-B99B-CAEEF912F100}" type="presParOf" srcId="{FF1197A9-9045-43BE-989C-6421B5601778}" destId="{91C6E2B5-5A4C-4DB2-BD9D-6AB38F5FF17B}" srcOrd="1" destOrd="0" presId="urn:microsoft.com/office/officeart/2005/8/layout/hProcess6"/>
    <dgm:cxn modelId="{1628BB53-7034-4CD9-AF53-1A00CC13111C}" type="presParOf" srcId="{FF1197A9-9045-43BE-989C-6421B5601778}" destId="{31943626-E63E-4C09-80CE-E5AF4BAA3734}" srcOrd="2" destOrd="0" presId="urn:microsoft.com/office/officeart/2005/8/layout/hProcess6"/>
    <dgm:cxn modelId="{3CE747BD-4575-45E3-9FC5-9319CEDEA1E4}" type="presParOf" srcId="{FF1197A9-9045-43BE-989C-6421B5601778}" destId="{BD9564EB-E7CF-47D4-9451-1A86EE21636C}" srcOrd="3" destOrd="0" presId="urn:microsoft.com/office/officeart/2005/8/layout/hProcess6"/>
    <dgm:cxn modelId="{0013DA20-D40D-4176-A585-D46BD202A437}" type="presParOf" srcId="{53986193-FFAB-4143-8C2E-52494EEA6229}" destId="{A6B966B1-C89E-4DB1-BC72-1A54BC0458DF}" srcOrd="1" destOrd="0" presId="urn:microsoft.com/office/officeart/2005/8/layout/hProcess6"/>
    <dgm:cxn modelId="{29DBC2FB-5955-4EFA-9DCC-76E5232A6961}" type="presParOf" srcId="{53986193-FFAB-4143-8C2E-52494EEA6229}" destId="{19CC924C-A5FB-4787-A6D0-EE68F5D56160}" srcOrd="2" destOrd="0" presId="urn:microsoft.com/office/officeart/2005/8/layout/hProcess6"/>
    <dgm:cxn modelId="{E8DAA489-D32D-4AA4-BF3E-1C88634C0F0B}" type="presParOf" srcId="{19CC924C-A5FB-4787-A6D0-EE68F5D56160}" destId="{D1D4C3B8-D699-4344-A1A4-012D7BDB662A}" srcOrd="0" destOrd="0" presId="urn:microsoft.com/office/officeart/2005/8/layout/hProcess6"/>
    <dgm:cxn modelId="{1F048D0F-EC78-4D78-8F12-DD64E0B50F7F}" type="presParOf" srcId="{19CC924C-A5FB-4787-A6D0-EE68F5D56160}" destId="{1B1F82D9-5FA3-4F2D-AF5C-C94BB46D6045}" srcOrd="1" destOrd="0" presId="urn:microsoft.com/office/officeart/2005/8/layout/hProcess6"/>
    <dgm:cxn modelId="{6F916A1F-0244-4927-BC9C-3C2C63BB60CB}" type="presParOf" srcId="{19CC924C-A5FB-4787-A6D0-EE68F5D56160}" destId="{2C497FC7-6167-4702-9723-2352853DBB31}" srcOrd="2" destOrd="0" presId="urn:microsoft.com/office/officeart/2005/8/layout/hProcess6"/>
    <dgm:cxn modelId="{3E7BA8B7-625E-48A1-8033-9F92E9A394D8}" type="presParOf" srcId="{19CC924C-A5FB-4787-A6D0-EE68F5D56160}" destId="{5857B832-B0AF-455F-A2C1-79DDF4E6ADA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6E2B5-5A4C-4DB2-BD9D-6AB38F5FF17B}">
      <dsp:nvSpPr>
        <dsp:cNvPr id="0" name=""/>
        <dsp:cNvSpPr/>
      </dsp:nvSpPr>
      <dsp:spPr>
        <a:xfrm>
          <a:off x="534441" y="2148761"/>
          <a:ext cx="2121693" cy="1854627"/>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Radioactive noble gas</a:t>
          </a:r>
          <a:endParaRPr lang="en-GB" sz="110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Particle-born radioactivity</a:t>
          </a:r>
          <a:endParaRPr lang="en-GB" sz="1100" kern="1200" dirty="0">
            <a:solidFill>
              <a:sysClr val="windowText" lastClr="000000">
                <a:hueOff val="0"/>
                <a:satOff val="0"/>
                <a:lumOff val="0"/>
                <a:alphaOff val="0"/>
              </a:sysClr>
            </a:solidFill>
            <a:latin typeface="Calibri" panose="020F0502020204030204"/>
            <a:ea typeface="+mn-ea"/>
            <a:cs typeface="+mn-cs"/>
          </a:endParaRPr>
        </a:p>
      </dsp:txBody>
      <dsp:txXfrm>
        <a:off x="1064865" y="2426955"/>
        <a:ext cx="1034326" cy="1298239"/>
      </dsp:txXfrm>
    </dsp:sp>
    <dsp:sp modelId="{BD9564EB-E7CF-47D4-9451-1A86EE21636C}">
      <dsp:nvSpPr>
        <dsp:cNvPr id="0" name=""/>
        <dsp:cNvSpPr/>
      </dsp:nvSpPr>
      <dsp:spPr>
        <a:xfrm>
          <a:off x="4018" y="2545652"/>
          <a:ext cx="1060846" cy="106084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a:ea typeface="+mn-ea"/>
              <a:cs typeface="+mn-cs"/>
            </a:rPr>
            <a:t>IMS data</a:t>
          </a:r>
          <a:endParaRPr lang="en-GB" sz="1700" kern="1200" dirty="0">
            <a:solidFill>
              <a:sysClr val="window" lastClr="FFFFFF"/>
            </a:solidFill>
            <a:latin typeface="Calibri" panose="020F0502020204030204"/>
            <a:ea typeface="+mn-ea"/>
            <a:cs typeface="+mn-cs"/>
          </a:endParaRPr>
        </a:p>
      </dsp:txBody>
      <dsp:txXfrm>
        <a:off x="159375" y="2701009"/>
        <a:ext cx="750132" cy="750132"/>
      </dsp:txXfrm>
    </dsp:sp>
    <dsp:sp modelId="{54EDEA2D-6004-4507-855C-95172764779E}">
      <dsp:nvSpPr>
        <dsp:cNvPr id="0" name=""/>
        <dsp:cNvSpPr/>
      </dsp:nvSpPr>
      <dsp:spPr>
        <a:xfrm>
          <a:off x="3319164" y="2148761"/>
          <a:ext cx="2121693" cy="1854627"/>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Cs-137 source term</a:t>
          </a:r>
          <a:endParaRPr lang="en-GB" sz="110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Acknowledged as good estimate</a:t>
          </a:r>
          <a:endParaRPr lang="en-GB" sz="1100" kern="1200" dirty="0">
            <a:solidFill>
              <a:sysClr val="windowText" lastClr="000000">
                <a:hueOff val="0"/>
                <a:satOff val="0"/>
                <a:lumOff val="0"/>
                <a:alphaOff val="0"/>
              </a:sysClr>
            </a:solidFill>
            <a:latin typeface="Calibri" panose="020F0502020204030204"/>
            <a:ea typeface="+mn-ea"/>
            <a:cs typeface="+mn-cs"/>
          </a:endParaRPr>
        </a:p>
      </dsp:txBody>
      <dsp:txXfrm>
        <a:off x="3849587" y="2426955"/>
        <a:ext cx="1034326" cy="1298239"/>
      </dsp:txXfrm>
    </dsp:sp>
    <dsp:sp modelId="{5F801079-6B6A-4BA9-85E7-6104BA7E1C55}">
      <dsp:nvSpPr>
        <dsp:cNvPr id="0" name=""/>
        <dsp:cNvSpPr/>
      </dsp:nvSpPr>
      <dsp:spPr>
        <a:xfrm>
          <a:off x="2788741" y="2545652"/>
          <a:ext cx="1060846" cy="106084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ysClr val="window" lastClr="FFFFFF"/>
              </a:solidFill>
              <a:latin typeface="Calibri" panose="020F0502020204030204"/>
              <a:ea typeface="+mn-ea"/>
              <a:cs typeface="+mn-cs"/>
            </a:rPr>
            <a:t>Katata</a:t>
          </a:r>
          <a:r>
            <a:rPr lang="en-US" sz="1700" kern="1200" dirty="0">
              <a:solidFill>
                <a:sysClr val="window" lastClr="FFFFFF"/>
              </a:solidFill>
              <a:latin typeface="Calibri" panose="020F0502020204030204"/>
              <a:ea typeface="+mn-ea"/>
              <a:cs typeface="+mn-cs"/>
            </a:rPr>
            <a:t> et al. (2015)</a:t>
          </a:r>
          <a:endParaRPr lang="en-GB" sz="1700" kern="1200" dirty="0">
            <a:solidFill>
              <a:sysClr val="window" lastClr="FFFFFF"/>
            </a:solidFill>
            <a:latin typeface="Calibri" panose="020F0502020204030204"/>
            <a:ea typeface="+mn-ea"/>
            <a:cs typeface="+mn-cs"/>
          </a:endParaRPr>
        </a:p>
      </dsp:txBody>
      <dsp:txXfrm>
        <a:off x="2944098" y="2701009"/>
        <a:ext cx="750132" cy="750132"/>
      </dsp:txXfrm>
    </dsp:sp>
    <dsp:sp modelId="{1B1F82D9-5FA3-4F2D-AF5C-C94BB46D6045}">
      <dsp:nvSpPr>
        <dsp:cNvPr id="0" name=""/>
        <dsp:cNvSpPr/>
      </dsp:nvSpPr>
      <dsp:spPr>
        <a:xfrm>
          <a:off x="6103887" y="2148761"/>
          <a:ext cx="2121693" cy="1854627"/>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Select wet deposition scheme</a:t>
          </a:r>
          <a:endParaRPr lang="en-GB" sz="110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For operational ATM</a:t>
          </a:r>
          <a:endParaRPr lang="en-GB" sz="1100" kern="1200" dirty="0">
            <a:solidFill>
              <a:sysClr val="windowText" lastClr="000000">
                <a:hueOff val="0"/>
                <a:satOff val="0"/>
                <a:lumOff val="0"/>
                <a:alphaOff val="0"/>
              </a:sysClr>
            </a:solidFill>
            <a:latin typeface="Calibri" panose="020F0502020204030204"/>
            <a:ea typeface="+mn-ea"/>
            <a:cs typeface="+mn-cs"/>
          </a:endParaRPr>
        </a:p>
      </dsp:txBody>
      <dsp:txXfrm>
        <a:off x="6634310" y="2426955"/>
        <a:ext cx="1034326" cy="1298239"/>
      </dsp:txXfrm>
    </dsp:sp>
    <dsp:sp modelId="{5857B832-B0AF-455F-A2C1-79DDF4E6ADA8}">
      <dsp:nvSpPr>
        <dsp:cNvPr id="0" name=""/>
        <dsp:cNvSpPr/>
      </dsp:nvSpPr>
      <dsp:spPr>
        <a:xfrm>
          <a:off x="5573463" y="2545652"/>
          <a:ext cx="1060846" cy="106084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ysClr val="window" lastClr="FFFFFF"/>
              </a:solidFill>
              <a:latin typeface="Calibri" panose="020F0502020204030204"/>
              <a:ea typeface="+mn-ea"/>
              <a:cs typeface="+mn-cs"/>
            </a:rPr>
            <a:t>Querel</a:t>
          </a:r>
          <a:r>
            <a:rPr lang="en-US" sz="1700" kern="1200" dirty="0">
              <a:solidFill>
                <a:sysClr val="window" lastClr="FFFFFF"/>
              </a:solidFill>
              <a:latin typeface="Calibri" panose="020F0502020204030204"/>
              <a:ea typeface="+mn-ea"/>
              <a:cs typeface="+mn-cs"/>
            </a:rPr>
            <a:t> et al. (2021)</a:t>
          </a:r>
          <a:endParaRPr lang="en-GB" sz="1700" kern="1200" dirty="0">
            <a:solidFill>
              <a:sysClr val="window" lastClr="FFFFFF"/>
            </a:solidFill>
            <a:latin typeface="Calibri" panose="020F0502020204030204"/>
            <a:ea typeface="+mn-ea"/>
            <a:cs typeface="+mn-cs"/>
          </a:endParaRPr>
        </a:p>
      </dsp:txBody>
      <dsp:txXfrm>
        <a:off x="5728820" y="2701009"/>
        <a:ext cx="750132" cy="750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6E2B5-5A4C-4DB2-BD9D-6AB38F5FF17B}">
      <dsp:nvSpPr>
        <dsp:cNvPr id="0" name=""/>
        <dsp:cNvSpPr/>
      </dsp:nvSpPr>
      <dsp:spPr>
        <a:xfrm>
          <a:off x="1022" y="1700465"/>
          <a:ext cx="4544327" cy="1996308"/>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solidFill>
                <a:sysClr val="windowText" lastClr="000000">
                  <a:hueOff val="0"/>
                  <a:satOff val="0"/>
                  <a:lumOff val="0"/>
                  <a:alphaOff val="0"/>
                </a:sysClr>
              </a:solidFill>
              <a:latin typeface="Calibri" panose="020F0502020204030204"/>
              <a:ea typeface="+mn-ea"/>
              <a:cs typeface="+mn-cs"/>
            </a:rPr>
            <a:t>	    Radioxenon: Xe-133</a:t>
          </a:r>
          <a:endParaRPr lang="en-GB" sz="12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Particulate radioactivity: Cs-137</a:t>
          </a:r>
          <a:endParaRPr lang="en-GB" sz="1200" kern="1200" dirty="0">
            <a:solidFill>
              <a:sysClr val="windowText" lastClr="000000">
                <a:hueOff val="0"/>
                <a:satOff val="0"/>
                <a:lumOff val="0"/>
                <a:alphaOff val="0"/>
              </a:sysClr>
            </a:solidFill>
            <a:latin typeface="Calibri" panose="020F0502020204030204"/>
            <a:ea typeface="+mn-ea"/>
            <a:cs typeface="+mn-cs"/>
          </a:endParaRPr>
        </a:p>
      </dsp:txBody>
      <dsp:txXfrm>
        <a:off x="1137104" y="1999911"/>
        <a:ext cx="2709537" cy="1397416"/>
      </dsp:txXfrm>
    </dsp:sp>
    <dsp:sp modelId="{BD9564EB-E7CF-47D4-9451-1A86EE21636C}">
      <dsp:nvSpPr>
        <dsp:cNvPr id="0" name=""/>
        <dsp:cNvSpPr/>
      </dsp:nvSpPr>
      <dsp:spPr>
        <a:xfrm>
          <a:off x="560354" y="2127675"/>
          <a:ext cx="1141888" cy="1141888"/>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IMS data</a:t>
          </a:r>
          <a:endParaRPr lang="en-GB" sz="1500" kern="1200" dirty="0">
            <a:solidFill>
              <a:sysClr val="window" lastClr="FFFFFF"/>
            </a:solidFill>
            <a:latin typeface="Calibri" panose="020F0502020204030204"/>
            <a:ea typeface="+mn-ea"/>
            <a:cs typeface="+mn-cs"/>
          </a:endParaRPr>
        </a:p>
      </dsp:txBody>
      <dsp:txXfrm>
        <a:off x="727580" y="2294901"/>
        <a:ext cx="807436" cy="807436"/>
      </dsp:txXfrm>
    </dsp:sp>
    <dsp:sp modelId="{1B1F82D9-5FA3-4F2D-AF5C-C94BB46D6045}">
      <dsp:nvSpPr>
        <dsp:cNvPr id="0" name=""/>
        <dsp:cNvSpPr/>
      </dsp:nvSpPr>
      <dsp:spPr>
        <a:xfrm>
          <a:off x="5259031" y="1700465"/>
          <a:ext cx="2283776" cy="1996308"/>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Optimized scheme for wet scavenging rate</a:t>
          </a:r>
          <a:endParaRPr lang="en-GB" sz="12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For operational ATM</a:t>
          </a:r>
          <a:endParaRPr lang="en-GB" sz="1200" kern="1200" dirty="0">
            <a:solidFill>
              <a:sysClr val="windowText" lastClr="000000">
                <a:hueOff val="0"/>
                <a:satOff val="0"/>
                <a:lumOff val="0"/>
                <a:alphaOff val="0"/>
              </a:sysClr>
            </a:solidFill>
            <a:latin typeface="Calibri" panose="020F0502020204030204"/>
            <a:ea typeface="+mn-ea"/>
            <a:cs typeface="+mn-cs"/>
          </a:endParaRPr>
        </a:p>
      </dsp:txBody>
      <dsp:txXfrm>
        <a:off x="5829975" y="1999911"/>
        <a:ext cx="1113341" cy="1397416"/>
      </dsp:txXfrm>
    </dsp:sp>
    <dsp:sp modelId="{5857B832-B0AF-455F-A2C1-79DDF4E6ADA8}">
      <dsp:nvSpPr>
        <dsp:cNvPr id="0" name=""/>
        <dsp:cNvSpPr/>
      </dsp:nvSpPr>
      <dsp:spPr>
        <a:xfrm>
          <a:off x="4688086" y="2127675"/>
          <a:ext cx="1141888" cy="1141888"/>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Van Leuven et al. (2023)</a:t>
          </a:r>
          <a:endParaRPr lang="en-GB" sz="1500" kern="1200" dirty="0">
            <a:solidFill>
              <a:sysClr val="window" lastClr="FFFFFF"/>
            </a:solidFill>
            <a:latin typeface="Calibri" panose="020F0502020204030204"/>
            <a:ea typeface="+mn-ea"/>
            <a:cs typeface="+mn-cs"/>
          </a:endParaRPr>
        </a:p>
      </dsp:txBody>
      <dsp:txXfrm>
        <a:off x="4855312" y="2294901"/>
        <a:ext cx="807436" cy="8074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9.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j.jenvrad.2021.106712" TargetMode="External"/><Relationship Id="rId2" Type="http://schemas.openxmlformats.org/officeDocument/2006/relationships/hyperlink" Target="https://doi.org/10.5194/egusphere-2023-357"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file:///C:\Users\kalinowski\AppData\Local\Microsoft\ScientificPapers\Fukushima\FukushimaPublications\Stohl_et-al_2012_Xe-133Cs-137SourceTerms_acp-12-2313-2012.pdf" TargetMode="External"/><Relationship Id="rId7" Type="http://schemas.openxmlformats.org/officeDocument/2006/relationships/hyperlink" Target="file:///C:\Users\kalinowski\AppData\Local\Microsoft\ScientificPapers\Fukushima\FukushimaPublications\Katata-et-al-2015_DetailedSourceTermFukushimaAtmosphereOcean_acp-15-1029-2015.pdf" TargetMode="External"/><Relationship Id="rId2" Type="http://schemas.openxmlformats.org/officeDocument/2006/relationships/hyperlink" Target="file:///C:\Users\kalinowski\AppData\Local\Microsoft\ScientificPapers\Fukushima\FukushimaPublications\StohlEtAl_Xe133-Cs137-sourceTerm_acpd-11-28319-2011.pdf" TargetMode="External"/><Relationship Id="rId1" Type="http://schemas.openxmlformats.org/officeDocument/2006/relationships/slideLayout" Target="../slideLayouts/slideLayout2.xml"/><Relationship Id="rId6" Type="http://schemas.openxmlformats.org/officeDocument/2006/relationships/hyperlink" Target="file:///C:\Users\kalinowski\AppData\Local\Microsoft\ScientificPapers\Fukushima\FukushimaPublications\Winiarek_et_al-2012-esimtating-errors-modelling-release-Journal_of_Geophysical_Research-10.10292011JD016932.pdf" TargetMode="External"/><Relationship Id="rId5" Type="http://schemas.openxmlformats.org/officeDocument/2006/relationships/hyperlink" Target="file:///C:\Users\kalinowski\AppData\Local\Microsoft\ScientificPapers\Fukushima\FukushimaPublications\TEN_HOEVE_AND_JACOBSON_2012_HealthEfectsFukushima_EnergyEnvironSci_c2ee22019a.pdf" TargetMode="External"/><Relationship Id="rId4" Type="http://schemas.openxmlformats.org/officeDocument/2006/relationships/hyperlink" Target="file:///C:\Users\kalinowski\AppData\Local\Microsoft\ScientificPapers\Fukushima\FukushimaPublications\Eslinger-et-al_FukushimaSourceTerm_JER-127-2014_1-s2.0-S0265931X13002282-main.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278271"/>
            <a:ext cx="7208200" cy="1700466"/>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Review on the use of IMS radionuclide observations for scientific studies related to the Fukushima Daiichi nuclear power plant accident</a:t>
            </a:r>
          </a:p>
          <a:p>
            <a:pPr algn="ctr"/>
            <a:endParaRPr lang="en-AT" sz="105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Martin Kalinowski</a:t>
            </a:r>
          </a:p>
          <a:p>
            <a:pPr algn="ctr"/>
            <a:r>
              <a:rPr lang="en-US" sz="1200" dirty="0">
                <a:solidFill>
                  <a:schemeClr val="bg1"/>
                </a:solidFill>
                <a:latin typeface="Arial" panose="020B0604020202020204" pitchFamily="34" charset="0"/>
                <a:cs typeface="Arial" panose="020B0604020202020204" pitchFamily="34" charset="0"/>
              </a:rPr>
              <a:t>International Data Centre (IDC), Comprehensive Nuclear-Test-Ban Treaty Organization (CTBTO), Vienna, Austria</a:t>
            </a:r>
            <a:endParaRPr lang="en-AT" sz="12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The objective of this presentation is to explore what kind of scientific applications were made with the IMS observations of atmospheric radioactivity following the Fukushima Daiichi nuclear power plant accident.</a:t>
            </a: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P5.2-321</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In total 43 papers are included in this study. </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most frequent application is the reconstruction of the source term for </a:t>
            </a:r>
            <a:r>
              <a:rPr kumimoji="0" lang="en-GB"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137</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Cs, </a:t>
            </a:r>
            <a:r>
              <a:rPr kumimoji="0" lang="en-GB"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131</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and </a:t>
            </a:r>
            <a:r>
              <a:rPr kumimoji="0" lang="en-GB"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133</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Xe. </a:t>
            </a:r>
          </a:p>
          <a:p>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Optimization of wet deposition schemes is another application highlighted here.</a:t>
            </a: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Benefits from scientific applications of IMS data include: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Enhancing radionuclide analysis and related atmospheric transport modelling (ATM) for CTBTO monitoring of atmospheric radioactivity</a:t>
            </a:r>
          </a:p>
          <a:p>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8FA0028-2431-4266-03BE-4DAA13CF29DD}"/>
              </a:ext>
            </a:extLst>
          </p:cNvPr>
          <p:cNvPicPr>
            <a:picLocks noChangeAspect="1"/>
          </p:cNvPicPr>
          <p:nvPr/>
        </p:nvPicPr>
        <p:blipFill rotWithShape="1">
          <a:blip r:embed="rId2"/>
          <a:srcRect l="8343" t="9897" r="22173" b="25387"/>
          <a:stretch/>
        </p:blipFill>
        <p:spPr>
          <a:xfrm>
            <a:off x="2779602" y="3757930"/>
            <a:ext cx="1903228" cy="1018970"/>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P5.2-321</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2E71D18-0A37-A89B-C3CE-BF7870EFD9D3}"/>
              </a:ext>
            </a:extLst>
          </p:cNvPr>
          <p:cNvSpPr txBox="1"/>
          <p:nvPr/>
        </p:nvSpPr>
        <p:spPr>
          <a:xfrm>
            <a:off x="248728" y="1102578"/>
            <a:ext cx="10303487" cy="5755422"/>
          </a:xfrm>
          <a:prstGeom prst="rect">
            <a:avLst/>
          </a:prstGeom>
          <a:noFill/>
        </p:spPr>
        <p:txBody>
          <a:bodyPr wrap="square" rtlCol="0">
            <a:spAutoFit/>
          </a:bodyPr>
          <a:lstStyle/>
          <a:p>
            <a:pPr marL="285750" indent="-285750">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IMS radionuclide </a:t>
            </a:r>
            <a:r>
              <a:rPr lang="en-GB" sz="1600" dirty="0">
                <a:latin typeface="Calibri" panose="020F0502020204030204" pitchFamily="34" charset="0"/>
                <a:ea typeface="Calibri" panose="020F0502020204030204" pitchFamily="34" charset="0"/>
                <a:cs typeface="Times New Roman" panose="02020603050405020304" pitchFamily="18" charset="0"/>
              </a:rPr>
              <a:t>observations following the Fukushima Daiichi nuclear power plant accident </a:t>
            </a:r>
            <a:r>
              <a:rPr lang="en-GB" sz="1600" dirty="0">
                <a:effectLst/>
                <a:latin typeface="Calibri" panose="020F0502020204030204" pitchFamily="34" charset="0"/>
                <a:ea typeface="Calibri" panose="020F0502020204030204" pitchFamily="34" charset="0"/>
                <a:cs typeface="Times New Roman" panose="02020603050405020304" pitchFamily="18" charset="0"/>
              </a:rPr>
              <a:t>are available for scientific research through the virtual Data Exploitation Centre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vDEC</a:t>
            </a:r>
            <a:r>
              <a:rPr lang="en-GB" sz="1600" dirty="0">
                <a:effectLst/>
                <a:latin typeface="Calibri" panose="020F0502020204030204" pitchFamily="34" charset="0"/>
                <a:ea typeface="Calibri" panose="020F0502020204030204" pitchFamily="34" charset="0"/>
                <a:cs typeface="Times New Roman" panose="02020603050405020304" pitchFamily="18" charset="0"/>
              </a:rPr>
              <a:t>) after signing a cost-free confidentiality agreement with the CTBTO. </a:t>
            </a:r>
          </a:p>
          <a:p>
            <a:pPr marL="285750" indent="-285750">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Part of these radionuclide concentrations were given to UNSCEAR for inclusion in their 2013 report. These data are highlighted in its scientific Annex on “Levels and effects of radiation exposure due to the nuclear accident after the 2011 great east-Japan earthquake and tsunami” as being unique in terms of the global coverage and the broader range of radionuclides than reported elsewhere, including four radioxenon isotopes.</a:t>
            </a:r>
          </a:p>
          <a:p>
            <a:pPr marL="285750" indent="-285750">
              <a:buFont typeface="Arial" panose="020B0604020202020204" pitchFamily="34" charset="0"/>
              <a:buChar char="•"/>
            </a:pPr>
            <a:r>
              <a:rPr lang="en-GB" sz="1600" dirty="0">
                <a:latin typeface="Times" panose="02020603050405020304" pitchFamily="18" charset="0"/>
                <a:cs typeface="Times" panose="02020603050405020304" pitchFamily="18" charset="0"/>
              </a:rPr>
              <a:t>Van Leuven, S., De Meutter, P., Camps, J., </a:t>
            </a:r>
            <a:r>
              <a:rPr lang="en-GB" sz="1600" dirty="0" err="1">
                <a:latin typeface="Times" panose="02020603050405020304" pitchFamily="18" charset="0"/>
                <a:cs typeface="Times" panose="02020603050405020304" pitchFamily="18" charset="0"/>
              </a:rPr>
              <a:t>Termonia</a:t>
            </a:r>
            <a:r>
              <a:rPr lang="en-GB" sz="1600" dirty="0">
                <a:latin typeface="Times" panose="02020603050405020304" pitchFamily="18" charset="0"/>
                <a:cs typeface="Times" panose="02020603050405020304" pitchFamily="18" charset="0"/>
              </a:rPr>
              <a:t>, P., &amp; </a:t>
            </a:r>
            <a:r>
              <a:rPr lang="en-GB" sz="1600" dirty="0" err="1">
                <a:latin typeface="Times" panose="02020603050405020304" pitchFamily="18" charset="0"/>
                <a:cs typeface="Times" panose="02020603050405020304" pitchFamily="18" charset="0"/>
              </a:rPr>
              <a:t>Delcloo</a:t>
            </a:r>
            <a:r>
              <a:rPr lang="en-GB" sz="1600" dirty="0">
                <a:latin typeface="Times" panose="02020603050405020304" pitchFamily="18" charset="0"/>
                <a:cs typeface="Times" panose="02020603050405020304" pitchFamily="18" charset="0"/>
              </a:rPr>
              <a:t>, A. (2023). An optimisation method to improve modelling of wet deposition in atmospheric transport models: applied to FLEXPART v10. 4. </a:t>
            </a:r>
            <a:r>
              <a:rPr lang="en-GB" sz="1600" dirty="0" err="1">
                <a:latin typeface="Times" panose="02020603050405020304" pitchFamily="18" charset="0"/>
                <a:cs typeface="Times" panose="02020603050405020304" pitchFamily="18" charset="0"/>
              </a:rPr>
              <a:t>EGUsphere</a:t>
            </a:r>
            <a:r>
              <a:rPr lang="en-GB" sz="1600" dirty="0">
                <a:latin typeface="Times" panose="02020603050405020304" pitchFamily="18" charset="0"/>
                <a:cs typeface="Times" panose="02020603050405020304" pitchFamily="18" charset="0"/>
              </a:rPr>
              <a:t>, 2023, 1-27. </a:t>
            </a:r>
            <a:r>
              <a:rPr lang="en-GB" sz="1600" dirty="0">
                <a:latin typeface="Times" panose="02020603050405020304" pitchFamily="18" charset="0"/>
                <a:cs typeface="Times" panose="02020603050405020304" pitchFamily="18" charset="0"/>
                <a:hlinkClick r:id="rId2"/>
              </a:rPr>
              <a:t>https://doi.org/10.5194/egusphere-2023-357</a:t>
            </a:r>
            <a:r>
              <a:rPr lang="en-GB" sz="1600" dirty="0">
                <a:latin typeface="Times" panose="02020603050405020304" pitchFamily="18" charset="0"/>
                <a:cs typeface="Times" panose="02020603050405020304" pitchFamily="18" charset="0"/>
              </a:rPr>
              <a:t> </a:t>
            </a:r>
          </a:p>
          <a:p>
            <a:pPr marL="285750" indent="-285750">
              <a:buFont typeface="Arial" panose="020B0604020202020204" pitchFamily="34" charset="0"/>
              <a:buChar char="•"/>
            </a:pPr>
            <a:r>
              <a:rPr lang="en-GB" sz="1600" dirty="0" err="1">
                <a:latin typeface="Times" panose="02020603050405020304" pitchFamily="18" charset="0"/>
                <a:cs typeface="Times" panose="02020603050405020304" pitchFamily="18" charset="0"/>
              </a:rPr>
              <a:t>Querel</a:t>
            </a:r>
            <a:r>
              <a:rPr lang="en-GB" sz="1600" dirty="0">
                <a:latin typeface="Times" panose="02020603050405020304" pitchFamily="18" charset="0"/>
                <a:cs typeface="Times" panose="02020603050405020304" pitchFamily="18" charset="0"/>
              </a:rPr>
              <a:t>, A., Quelo, D., </a:t>
            </a:r>
            <a:r>
              <a:rPr lang="en-GB" sz="1600" dirty="0" err="1">
                <a:latin typeface="Times" panose="02020603050405020304" pitchFamily="18" charset="0"/>
                <a:cs typeface="Times" panose="02020603050405020304" pitchFamily="18" charset="0"/>
              </a:rPr>
              <a:t>Roustan</a:t>
            </a:r>
            <a:r>
              <a:rPr lang="en-GB" sz="1600" dirty="0">
                <a:latin typeface="Times" panose="02020603050405020304" pitchFamily="18" charset="0"/>
                <a:cs typeface="Times" panose="02020603050405020304" pitchFamily="18" charset="0"/>
              </a:rPr>
              <a:t>, Y., and Mathieu, A. (2021). Sensitivity study to select the wet deposition scheme in an operational atmospheric transport model, Journal of Environmental Radioactivity, 237, </a:t>
            </a:r>
            <a:r>
              <a:rPr lang="en-GB" sz="1600" dirty="0">
                <a:hlinkClick r:id="rId3" tooltip="Persistent link using digital object identifier"/>
              </a:rPr>
              <a:t>https://doi.org/10.1016/j.jenvrad.2021.106712</a:t>
            </a:r>
            <a:endParaRPr lang="en-GB" sz="1600" dirty="0">
              <a:latin typeface="Times" panose="02020603050405020304" pitchFamily="18" charset="0"/>
              <a:cs typeface="Times" panose="02020603050405020304" pitchFamily="18" charset="0"/>
            </a:endParaRPr>
          </a:p>
          <a:p>
            <a:pPr marL="285750" indent="-285750">
              <a:buFont typeface="Arial" panose="020B0604020202020204" pitchFamily="34" charset="0"/>
              <a:buChar char="•"/>
            </a:pPr>
            <a:r>
              <a:rPr lang="en-GB" sz="1600" dirty="0">
                <a:latin typeface="Times" panose="02020603050405020304" pitchFamily="18" charset="0"/>
                <a:cs typeface="Times" panose="02020603050405020304" pitchFamily="18" charset="0"/>
              </a:rPr>
              <a:t>Stohl et al, 2011</a:t>
            </a:r>
          </a:p>
          <a:p>
            <a:pPr marL="285750" indent="-285750">
              <a:buFont typeface="Arial" panose="020B0604020202020204" pitchFamily="34" charset="0"/>
              <a:buChar char="•"/>
            </a:pPr>
            <a:r>
              <a:rPr lang="en-GB" sz="1600" dirty="0">
                <a:latin typeface="Times" panose="02020603050405020304" pitchFamily="18" charset="0"/>
                <a:cs typeface="Times" panose="02020603050405020304" pitchFamily="18" charset="0"/>
              </a:rPr>
              <a:t>Stohl et al, 2012</a:t>
            </a:r>
          </a:p>
          <a:p>
            <a:pPr marL="285750" indent="-285750">
              <a:buFont typeface="Arial" panose="020B0604020202020204" pitchFamily="34" charset="0"/>
              <a:buChar char="•"/>
            </a:pPr>
            <a:r>
              <a:rPr lang="en-GB" sz="1600" dirty="0">
                <a:latin typeface="Times" panose="02020603050405020304" pitchFamily="18" charset="0"/>
                <a:cs typeface="Times" panose="02020603050405020304" pitchFamily="18" charset="0"/>
              </a:rPr>
              <a:t>Eslinger et al, 2013</a:t>
            </a:r>
          </a:p>
          <a:p>
            <a:pPr marL="285750" indent="-285750">
              <a:buFont typeface="Arial" panose="020B0604020202020204" pitchFamily="34" charset="0"/>
              <a:buChar char="•"/>
            </a:pPr>
            <a:r>
              <a:rPr lang="en-GB" sz="1600" dirty="0">
                <a:latin typeface="Times" panose="02020603050405020304" pitchFamily="18" charset="0"/>
                <a:cs typeface="Times" panose="02020603050405020304" pitchFamily="18" charset="0"/>
              </a:rPr>
              <a:t>Stohl et al, 2011</a:t>
            </a:r>
          </a:p>
          <a:p>
            <a:pPr marL="285750" indent="-285750">
              <a:buFont typeface="Arial" panose="020B0604020202020204" pitchFamily="34" charset="0"/>
              <a:buChar char="•"/>
            </a:pPr>
            <a:r>
              <a:rPr lang="en-GB" sz="1600" dirty="0">
                <a:latin typeface="Times" panose="02020603050405020304" pitchFamily="18" charset="0"/>
                <a:cs typeface="Times" panose="02020603050405020304" pitchFamily="18" charset="0"/>
              </a:rPr>
              <a:t>Ten </a:t>
            </a:r>
            <a:r>
              <a:rPr lang="en-GB" sz="1600" dirty="0" err="1">
                <a:latin typeface="Times" panose="02020603050405020304" pitchFamily="18" charset="0"/>
                <a:cs typeface="Times" panose="02020603050405020304" pitchFamily="18" charset="0"/>
              </a:rPr>
              <a:t>Hoeve</a:t>
            </a:r>
            <a:r>
              <a:rPr lang="en-GB" sz="1600" dirty="0">
                <a:latin typeface="Times" panose="02020603050405020304" pitchFamily="18" charset="0"/>
                <a:cs typeface="Times" panose="02020603050405020304" pitchFamily="18" charset="0"/>
              </a:rPr>
              <a:t> and Jacobson, 2012</a:t>
            </a:r>
          </a:p>
          <a:p>
            <a:pPr marL="285750" indent="-285750">
              <a:buFont typeface="Arial" panose="020B0604020202020204" pitchFamily="34" charset="0"/>
              <a:buChar char="•"/>
            </a:pPr>
            <a:r>
              <a:rPr lang="en-GB" sz="1600" dirty="0" err="1">
                <a:latin typeface="Times" panose="02020603050405020304" pitchFamily="18" charset="0"/>
                <a:cs typeface="Times" panose="02020603050405020304" pitchFamily="18" charset="0"/>
              </a:rPr>
              <a:t>Winiarerk</a:t>
            </a:r>
            <a:r>
              <a:rPr lang="en-GB" sz="1600" dirty="0">
                <a:latin typeface="Times" panose="02020603050405020304" pitchFamily="18" charset="0"/>
                <a:cs typeface="Times" panose="02020603050405020304" pitchFamily="18" charset="0"/>
              </a:rPr>
              <a:t> et al 2012</a:t>
            </a:r>
          </a:p>
          <a:p>
            <a:pPr marL="285750" indent="-285750">
              <a:buFont typeface="Arial" panose="020B0604020202020204" pitchFamily="34" charset="0"/>
              <a:buChar char="•"/>
            </a:pPr>
            <a:r>
              <a:rPr lang="en-GB" sz="1600" dirty="0" err="1">
                <a:latin typeface="Times" panose="02020603050405020304" pitchFamily="18" charset="0"/>
                <a:cs typeface="Times" panose="02020603050405020304" pitchFamily="18" charset="0"/>
              </a:rPr>
              <a:t>Katata</a:t>
            </a:r>
            <a:r>
              <a:rPr lang="en-GB" sz="1600" dirty="0">
                <a:latin typeface="Times" panose="02020603050405020304" pitchFamily="18" charset="0"/>
                <a:cs typeface="Times" panose="02020603050405020304" pitchFamily="18" charset="0"/>
              </a:rPr>
              <a:t> et al, 2015</a:t>
            </a:r>
          </a:p>
          <a:p>
            <a:pPr marL="285750" indent="-285750">
              <a:buFont typeface="Arial" panose="020B0604020202020204" pitchFamily="34" charset="0"/>
              <a:buChar char="•"/>
            </a:pPr>
            <a:r>
              <a:rPr lang="en-GB" sz="1600" dirty="0" err="1">
                <a:latin typeface="Times" panose="02020603050405020304" pitchFamily="18" charset="0"/>
                <a:cs typeface="Times" panose="02020603050405020304" pitchFamily="18" charset="0"/>
              </a:rPr>
              <a:t>Winiarerk</a:t>
            </a:r>
            <a:r>
              <a:rPr lang="en-GB" sz="1600" dirty="0">
                <a:latin typeface="Times" panose="02020603050405020304" pitchFamily="18" charset="0"/>
                <a:cs typeface="Times" panose="02020603050405020304" pitchFamily="18" charset="0"/>
              </a:rPr>
              <a:t> et al 2012</a:t>
            </a:r>
          </a:p>
          <a:p>
            <a:pPr marL="285750" indent="-285750">
              <a:buFont typeface="Arial" panose="020B0604020202020204" pitchFamily="34" charset="0"/>
              <a:buChar char="•"/>
            </a:pPr>
            <a:r>
              <a:rPr lang="en-GB" sz="1600" dirty="0">
                <a:latin typeface="Times" panose="02020603050405020304" pitchFamily="18" charset="0"/>
                <a:cs typeface="Times" panose="02020603050405020304" pitchFamily="18" charset="0"/>
              </a:rPr>
              <a:t>Ten </a:t>
            </a:r>
            <a:r>
              <a:rPr lang="en-GB" sz="1600" dirty="0" err="1">
                <a:latin typeface="Times" panose="02020603050405020304" pitchFamily="18" charset="0"/>
                <a:cs typeface="Times" panose="02020603050405020304" pitchFamily="18" charset="0"/>
              </a:rPr>
              <a:t>Hoeve</a:t>
            </a:r>
            <a:r>
              <a:rPr lang="en-GB" sz="1600" dirty="0">
                <a:latin typeface="Times" panose="02020603050405020304" pitchFamily="18" charset="0"/>
                <a:cs typeface="Times" panose="02020603050405020304" pitchFamily="18" charset="0"/>
              </a:rPr>
              <a:t> and Jacobson, 2012</a:t>
            </a:r>
          </a:p>
          <a:p>
            <a:pPr marL="285750" indent="-285750">
              <a:buFont typeface="Arial" panose="020B0604020202020204" pitchFamily="34" charset="0"/>
              <a:buChar char="•"/>
            </a:pPr>
            <a:r>
              <a:rPr lang="en-GB" sz="1600" dirty="0" err="1">
                <a:latin typeface="Times" panose="02020603050405020304" pitchFamily="18" charset="0"/>
                <a:cs typeface="Times" panose="02020603050405020304" pitchFamily="18" charset="0"/>
              </a:rPr>
              <a:t>Katata</a:t>
            </a:r>
            <a:r>
              <a:rPr lang="en-GB" sz="1600" dirty="0">
                <a:latin typeface="Times" panose="02020603050405020304" pitchFamily="18" charset="0"/>
                <a:cs typeface="Times" panose="02020603050405020304" pitchFamily="18" charset="0"/>
              </a:rPr>
              <a:t> et al, 2015</a:t>
            </a:r>
          </a:p>
        </p:txBody>
      </p:sp>
      <p:pic>
        <p:nvPicPr>
          <p:cNvPr id="4" name="Picture 3">
            <a:extLst>
              <a:ext uri="{FF2B5EF4-FFF2-40B4-BE49-F238E27FC236}">
                <a16:creationId xmlns:a16="http://schemas.microsoft.com/office/drawing/2014/main" id="{DCE9909B-44AE-2376-5679-CB46CA93E003}"/>
              </a:ext>
            </a:extLst>
          </p:cNvPr>
          <p:cNvPicPr>
            <a:picLocks noChangeAspect="1"/>
          </p:cNvPicPr>
          <p:nvPr/>
        </p:nvPicPr>
        <p:blipFill>
          <a:blip r:embed="rId4"/>
          <a:stretch>
            <a:fillRect/>
          </a:stretch>
        </p:blipFill>
        <p:spPr>
          <a:xfrm>
            <a:off x="8425091" y="4195802"/>
            <a:ext cx="1789426" cy="2514526"/>
          </a:xfrm>
          <a:prstGeom prst="rect">
            <a:avLst/>
          </a:prstGeom>
          <a:ln>
            <a:solidFill>
              <a:sysClr val="windowText" lastClr="000000"/>
            </a:solidFill>
          </a:ln>
          <a:effectLst>
            <a:outerShdw blurRad="50800" dist="38100" dir="18900000" sx="103000" sy="103000" algn="bl" rotWithShape="0">
              <a:prstClr val="black">
                <a:alpha val="40000"/>
              </a:prstClr>
            </a:outerShdw>
          </a:effectLst>
        </p:spPr>
      </p:pic>
      <p:pic>
        <p:nvPicPr>
          <p:cNvPr id="8" name="Picture 7">
            <a:extLst>
              <a:ext uri="{FF2B5EF4-FFF2-40B4-BE49-F238E27FC236}">
                <a16:creationId xmlns:a16="http://schemas.microsoft.com/office/drawing/2014/main" id="{56A1D46F-81D4-18A1-AFDF-94DAC5FC287A}"/>
              </a:ext>
            </a:extLst>
          </p:cNvPr>
          <p:cNvPicPr>
            <a:picLocks noChangeAspect="1"/>
          </p:cNvPicPr>
          <p:nvPr/>
        </p:nvPicPr>
        <p:blipFill>
          <a:blip r:embed="rId5"/>
          <a:stretch>
            <a:fillRect/>
          </a:stretch>
        </p:blipFill>
        <p:spPr>
          <a:xfrm>
            <a:off x="3404245" y="4953921"/>
            <a:ext cx="4680388" cy="1739644"/>
          </a:xfrm>
          <a:prstGeom prst="rect">
            <a:avLst/>
          </a:prstGeom>
          <a:effectLst>
            <a:outerShdw blurRad="50800" dist="38100" dir="18900000" sx="102000" sy="102000" algn="bl" rotWithShape="0">
              <a:prstClr val="black">
                <a:alpha val="40000"/>
              </a:prstClr>
            </a:outerShdw>
          </a:effectLst>
        </p:spPr>
      </p:pic>
    </p:spTree>
    <p:extLst>
      <p:ext uri="{BB962C8B-B14F-4D97-AF65-F5344CB8AC3E}">
        <p14:creationId xmlns:p14="http://schemas.microsoft.com/office/powerpoint/2010/main" val="118981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P5.2-321</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332484D-3BEA-42F2-83F7-A33BCA77662A}"/>
              </a:ext>
            </a:extLst>
          </p:cNvPr>
          <p:cNvSpPr txBox="1"/>
          <p:nvPr/>
        </p:nvSpPr>
        <p:spPr>
          <a:xfrm>
            <a:off x="73890" y="1182254"/>
            <a:ext cx="10686473" cy="2031325"/>
          </a:xfrm>
          <a:prstGeom prst="rect">
            <a:avLst/>
          </a:prstGeom>
          <a:noFill/>
        </p:spPr>
        <p:txBody>
          <a:bodyPr wrap="square" rtlCol="0">
            <a:spAutoFit/>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months following the Fukushima Daiichi nuclear power plant accident, the IMS radionuclide stations observed elevated concentrations of anthropogenic radionuclides throughout the northern hemisphere. These data are unique in terms of the global coverage and the broader range of radionuclides than reported elsewhere, including four radioxenon isotopes. </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animation shows IMS sample categories in the time between 12 March and 30 May 2011.</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particulate_JIF_29May.gif">
            <a:extLst>
              <a:ext uri="{FF2B5EF4-FFF2-40B4-BE49-F238E27FC236}">
                <a16:creationId xmlns:a16="http://schemas.microsoft.com/office/drawing/2014/main" id="{07CA1D37-3CE0-FD92-4C14-85E42554C4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4988" y="2681570"/>
            <a:ext cx="7095607" cy="401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P5.2-321</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5BFEB68-FFEB-2C72-3D8A-906C4197FC44}"/>
              </a:ext>
            </a:extLst>
          </p:cNvPr>
          <p:cNvSpPr txBox="1"/>
          <p:nvPr/>
        </p:nvSpPr>
        <p:spPr>
          <a:xfrm>
            <a:off x="276447" y="1356330"/>
            <a:ext cx="10483916" cy="646331"/>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 objective of this presentation is to explore what kind of scientific applications were made with the IMS observations of atmospheric radioactivity following the Fukushima Daiichi nuclear power plant accident.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AB8CCC-DDFB-4FA8-C966-E24F9C0F1BE8}"/>
              </a:ext>
            </a:extLst>
          </p:cNvPr>
          <p:cNvPicPr>
            <a:picLocks noChangeAspect="1"/>
          </p:cNvPicPr>
          <p:nvPr/>
        </p:nvPicPr>
        <p:blipFill rotWithShape="1">
          <a:blip r:embed="rId2"/>
          <a:srcRect t="14744"/>
          <a:stretch/>
        </p:blipFill>
        <p:spPr>
          <a:xfrm>
            <a:off x="1302806" y="1965447"/>
            <a:ext cx="8431197" cy="4844154"/>
          </a:xfrm>
          <a:prstGeom prst="rect">
            <a:avLst/>
          </a:prstGeom>
        </p:spPr>
      </p:pic>
      <p:pic>
        <p:nvPicPr>
          <p:cNvPr id="6" name="Picture 5">
            <a:extLst>
              <a:ext uri="{FF2B5EF4-FFF2-40B4-BE49-F238E27FC236}">
                <a16:creationId xmlns:a16="http://schemas.microsoft.com/office/drawing/2014/main" id="{16572ADC-1A4D-ABFD-C47B-2F7856AAD21F}"/>
              </a:ext>
            </a:extLst>
          </p:cNvPr>
          <p:cNvPicPr>
            <a:picLocks noChangeAspect="1"/>
          </p:cNvPicPr>
          <p:nvPr/>
        </p:nvPicPr>
        <p:blipFill>
          <a:blip r:embed="rId3"/>
          <a:stretch>
            <a:fillRect/>
          </a:stretch>
        </p:blipFill>
        <p:spPr>
          <a:xfrm>
            <a:off x="0" y="6287801"/>
            <a:ext cx="10799688" cy="453644"/>
          </a:xfrm>
          <a:prstGeom prst="rect">
            <a:avLst/>
          </a:prstGeom>
        </p:spPr>
      </p:pic>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P5.2-321</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6EC275D-9725-9EA3-E6F3-7563AC1ED5FB}"/>
              </a:ext>
            </a:extLst>
          </p:cNvPr>
          <p:cNvSpPr txBox="1"/>
          <p:nvPr/>
        </p:nvSpPr>
        <p:spPr>
          <a:xfrm>
            <a:off x="73890" y="1182254"/>
            <a:ext cx="10686473" cy="3061736"/>
          </a:xfrm>
          <a:prstGeom prst="rect">
            <a:avLst/>
          </a:prstGeom>
          <a:noFill/>
        </p:spPr>
        <p:txBody>
          <a:bodyPr wrap="square" rtlCol="0">
            <a:spAutoFit/>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presentation reviews the use of IMS radionuclide observations following the Fukushima Daiichi NPP accident in peer-reviewed scientific papers.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cs typeface="Times New Roman" panose="02020603050405020304" pitchFamily="18" charset="0"/>
              </a:rPr>
              <a:t>In total 43 papers are included in this study. There are different ways of using IMS data (multiple counts of the same publication possible)</a:t>
            </a:r>
          </a:p>
          <a:p>
            <a:pPr marL="1200150" lvl="2" indent="-285750">
              <a:lnSpc>
                <a:spcPct val="200000"/>
              </a:lnSpc>
              <a:buFont typeface="Arial" panose="020B0604020202020204" pitchFamily="34" charset="0"/>
              <a:buChar char="•"/>
            </a:pPr>
            <a:r>
              <a:rPr lang="en-GB" dirty="0">
                <a:latin typeface="Calibri" panose="020F0502020204030204" pitchFamily="34" charset="0"/>
                <a:cs typeface="Times New Roman" panose="02020603050405020304" pitchFamily="18" charset="0"/>
              </a:rPr>
              <a:t>29 make use of IMS data directly for own data analysis</a:t>
            </a:r>
          </a:p>
          <a:p>
            <a:pPr marL="1200150" lvl="2" indent="-285750">
              <a:lnSpc>
                <a:spcPct val="200000"/>
              </a:lnSpc>
              <a:buFont typeface="Arial" panose="020B0604020202020204" pitchFamily="34" charset="0"/>
              <a:buChar char="•"/>
            </a:pPr>
            <a:r>
              <a:rPr lang="en-GB" dirty="0">
                <a:latin typeface="Calibri" panose="020F0502020204030204" pitchFamily="34" charset="0"/>
                <a:cs typeface="Times New Roman" panose="02020603050405020304" pitchFamily="18" charset="0"/>
              </a:rPr>
              <a:t>9 make use of IMS data directly as background information</a:t>
            </a:r>
            <a:endParaRPr lang="en-GB" dirty="0"/>
          </a:p>
          <a:p>
            <a:pPr marL="1200150" lvl="2" indent="-285750">
              <a:lnSpc>
                <a:spcPct val="200000"/>
              </a:lnSpc>
              <a:buFont typeface="Arial" panose="020B0604020202020204" pitchFamily="34" charset="0"/>
              <a:buChar char="•"/>
            </a:pPr>
            <a:r>
              <a:rPr lang="en-GB" dirty="0">
                <a:latin typeface="Calibri" panose="020F0502020204030204" pitchFamily="34" charset="0"/>
                <a:cs typeface="Times New Roman" panose="02020603050405020304" pitchFamily="18" charset="0"/>
              </a:rPr>
              <a:t>9 make use of IMS data indirectly by referring to other publications that use IMS data</a:t>
            </a:r>
          </a:p>
        </p:txBody>
      </p:sp>
      <p:pic>
        <p:nvPicPr>
          <p:cNvPr id="6" name="Picture 5">
            <a:extLst>
              <a:ext uri="{FF2B5EF4-FFF2-40B4-BE49-F238E27FC236}">
                <a16:creationId xmlns:a16="http://schemas.microsoft.com/office/drawing/2014/main" id="{366E865B-7DFD-2730-D52C-B4A36CE06516}"/>
              </a:ext>
            </a:extLst>
          </p:cNvPr>
          <p:cNvPicPr>
            <a:picLocks noChangeAspect="1"/>
          </p:cNvPicPr>
          <p:nvPr/>
        </p:nvPicPr>
        <p:blipFill>
          <a:blip r:embed="rId2"/>
          <a:stretch>
            <a:fillRect/>
          </a:stretch>
        </p:blipFill>
        <p:spPr>
          <a:xfrm rot="577117">
            <a:off x="2068475" y="4683773"/>
            <a:ext cx="3642779" cy="2150102"/>
          </a:xfrm>
          <a:prstGeom prst="rect">
            <a:avLst/>
          </a:prstGeom>
        </p:spPr>
      </p:pic>
      <p:pic>
        <p:nvPicPr>
          <p:cNvPr id="9" name="Picture 8">
            <a:extLst>
              <a:ext uri="{FF2B5EF4-FFF2-40B4-BE49-F238E27FC236}">
                <a16:creationId xmlns:a16="http://schemas.microsoft.com/office/drawing/2014/main" id="{6F7BE584-5913-E257-9B7E-82C8ABA34F24}"/>
              </a:ext>
            </a:extLst>
          </p:cNvPr>
          <p:cNvPicPr>
            <a:picLocks noChangeAspect="1"/>
          </p:cNvPicPr>
          <p:nvPr/>
        </p:nvPicPr>
        <p:blipFill>
          <a:blip r:embed="rId3"/>
          <a:stretch>
            <a:fillRect/>
          </a:stretch>
        </p:blipFill>
        <p:spPr>
          <a:xfrm rot="587644">
            <a:off x="6283085" y="4847739"/>
            <a:ext cx="4059462" cy="1624705"/>
          </a:xfrm>
          <a:prstGeom prst="rect">
            <a:avLst/>
          </a:prstGeom>
        </p:spPr>
      </p:pic>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(1/4)</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P5.2-321</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B1638C-D26D-D2FC-3714-C5A4F750520C}"/>
              </a:ext>
            </a:extLst>
          </p:cNvPr>
          <p:cNvSpPr txBox="1"/>
          <p:nvPr/>
        </p:nvSpPr>
        <p:spPr>
          <a:xfrm>
            <a:off x="532878" y="1430313"/>
            <a:ext cx="9876395" cy="2031325"/>
          </a:xfrm>
          <a:prstGeom prst="rect">
            <a:avLst/>
          </a:prstGeom>
          <a:noFill/>
        </p:spPr>
        <p:txBody>
          <a:bodyPr wrap="square">
            <a:spAutoFit/>
          </a:bodyPr>
          <a:lstStyle/>
          <a:p>
            <a:r>
              <a:rPr lang="en-GB" dirty="0"/>
              <a:t>The IMS radionuclide observations were used and quoted in dozens of peer-reviewed scientific papers. </a:t>
            </a:r>
          </a:p>
          <a:p>
            <a:r>
              <a:rPr lang="en-GB" dirty="0"/>
              <a:t>The most frequent application is the reconstruction of the source term for </a:t>
            </a:r>
            <a:r>
              <a:rPr lang="en-GB" baseline="30000" dirty="0"/>
              <a:t>137</a:t>
            </a:r>
            <a:r>
              <a:rPr lang="en-GB" dirty="0"/>
              <a:t>Cs, </a:t>
            </a:r>
            <a:r>
              <a:rPr lang="en-GB" baseline="30000" dirty="0"/>
              <a:t>131</a:t>
            </a:r>
            <a:r>
              <a:rPr lang="en-GB" dirty="0"/>
              <a:t>I, and </a:t>
            </a:r>
            <a:r>
              <a:rPr lang="en-GB" baseline="30000" dirty="0"/>
              <a:t>133</a:t>
            </a:r>
            <a:r>
              <a:rPr lang="en-GB" dirty="0"/>
              <a:t>Xe. Further applications include studies of wet deposition rates, enhancements for atmospheric transport modelling methods, reconstruction of release patterns, assessment of reactor damage, and environmental impact. </a:t>
            </a:r>
          </a:p>
          <a:p>
            <a:r>
              <a:rPr lang="en-GB" dirty="0"/>
              <a:t>The following application are published in peer-reviewed papers (number of papers in second column):</a:t>
            </a:r>
          </a:p>
          <a:p>
            <a:endParaRPr lang="en-GB" dirty="0"/>
          </a:p>
          <a:p>
            <a:endParaRPr lang="en-GB" dirty="0"/>
          </a:p>
        </p:txBody>
      </p:sp>
      <p:graphicFrame>
        <p:nvGraphicFramePr>
          <p:cNvPr id="16" name="Table 15">
            <a:extLst>
              <a:ext uri="{FF2B5EF4-FFF2-40B4-BE49-F238E27FC236}">
                <a16:creationId xmlns:a16="http://schemas.microsoft.com/office/drawing/2014/main" id="{9BC98B89-C7A0-8341-00FA-9EF9998502E8}"/>
              </a:ext>
            </a:extLst>
          </p:cNvPr>
          <p:cNvGraphicFramePr>
            <a:graphicFrameLocks noGrp="1"/>
          </p:cNvGraphicFramePr>
          <p:nvPr>
            <p:extLst>
              <p:ext uri="{D42A27DB-BD31-4B8C-83A1-F6EECF244321}">
                <p14:modId xmlns:p14="http://schemas.microsoft.com/office/powerpoint/2010/main" val="450677852"/>
              </p:ext>
            </p:extLst>
          </p:nvPr>
        </p:nvGraphicFramePr>
        <p:xfrm>
          <a:off x="669413" y="3241776"/>
          <a:ext cx="7252743" cy="3211397"/>
        </p:xfrm>
        <a:graphic>
          <a:graphicData uri="http://schemas.openxmlformats.org/drawingml/2006/table">
            <a:tbl>
              <a:tblPr>
                <a:tableStyleId>{5C22544A-7EE6-4342-B048-85BDC9FD1C3A}</a:tableStyleId>
              </a:tblPr>
              <a:tblGrid>
                <a:gridCol w="5998214">
                  <a:extLst>
                    <a:ext uri="{9D8B030D-6E8A-4147-A177-3AD203B41FA5}">
                      <a16:colId xmlns:a16="http://schemas.microsoft.com/office/drawing/2014/main" val="1972379737"/>
                    </a:ext>
                  </a:extLst>
                </a:gridCol>
                <a:gridCol w="1254529">
                  <a:extLst>
                    <a:ext uri="{9D8B030D-6E8A-4147-A177-3AD203B41FA5}">
                      <a16:colId xmlns:a16="http://schemas.microsoft.com/office/drawing/2014/main" val="1727204737"/>
                    </a:ext>
                  </a:extLst>
                </a:gridCol>
              </a:tblGrid>
              <a:tr h="458771">
                <a:tc>
                  <a:txBody>
                    <a:bodyPr/>
                    <a:lstStyle/>
                    <a:p>
                      <a:pPr marL="285750" indent="-285750" algn="l" fontAlgn="b">
                        <a:lnSpc>
                          <a:spcPct val="200000"/>
                        </a:lnSpc>
                        <a:buFont typeface="Arial" panose="020B0604020202020204" pitchFamily="34" charset="0"/>
                        <a:buChar char="•"/>
                      </a:pPr>
                      <a:r>
                        <a:rPr lang="en-GB" sz="1600" u="none" strike="noStrike" dirty="0">
                          <a:solidFill>
                            <a:schemeClr val="accent1">
                              <a:lumMod val="50000"/>
                            </a:schemeClr>
                          </a:solidFill>
                          <a:effectLst/>
                        </a:rPr>
                        <a:t>Source term for </a:t>
                      </a:r>
                      <a:r>
                        <a:rPr lang="en-GB" sz="1600" u="none" strike="noStrike" baseline="30000" dirty="0">
                          <a:solidFill>
                            <a:schemeClr val="accent1">
                              <a:lumMod val="50000"/>
                            </a:schemeClr>
                          </a:solidFill>
                          <a:effectLst/>
                        </a:rPr>
                        <a:t>137</a:t>
                      </a:r>
                      <a:r>
                        <a:rPr lang="en-GB" sz="1600" u="none" strike="noStrike" dirty="0">
                          <a:solidFill>
                            <a:schemeClr val="accent1">
                              <a:lumMod val="50000"/>
                            </a:schemeClr>
                          </a:solidFill>
                          <a:effectLst/>
                        </a:rPr>
                        <a:t>Cs, </a:t>
                      </a:r>
                      <a:r>
                        <a:rPr lang="en-GB" sz="1600" u="none" strike="noStrike" baseline="30000" dirty="0">
                          <a:solidFill>
                            <a:schemeClr val="accent1">
                              <a:lumMod val="50000"/>
                            </a:schemeClr>
                          </a:solidFill>
                          <a:effectLst/>
                        </a:rPr>
                        <a:t>131</a:t>
                      </a:r>
                      <a:r>
                        <a:rPr lang="en-GB" sz="1600" u="none" strike="noStrike" dirty="0">
                          <a:solidFill>
                            <a:schemeClr val="accent1">
                              <a:lumMod val="50000"/>
                            </a:schemeClr>
                          </a:solidFill>
                          <a:effectLst/>
                        </a:rPr>
                        <a:t>I, or </a:t>
                      </a:r>
                      <a:r>
                        <a:rPr lang="en-GB" sz="1600" u="none" strike="noStrike" baseline="30000" dirty="0">
                          <a:solidFill>
                            <a:schemeClr val="accent1">
                              <a:lumMod val="50000"/>
                            </a:schemeClr>
                          </a:solidFill>
                          <a:effectLst/>
                        </a:rPr>
                        <a:t>133</a:t>
                      </a:r>
                      <a:r>
                        <a:rPr lang="en-GB" sz="1600" u="none" strike="noStrike" dirty="0">
                          <a:solidFill>
                            <a:schemeClr val="accent1">
                              <a:lumMod val="50000"/>
                            </a:schemeClr>
                          </a:solidFill>
                          <a:effectLst/>
                        </a:rPr>
                        <a:t>Xe </a:t>
                      </a:r>
                      <a:endParaRPr lang="en-GB" sz="16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lnSpc>
                          <a:spcPct val="200000"/>
                        </a:lnSpc>
                      </a:pPr>
                      <a:r>
                        <a:rPr lang="en-GB" sz="1600" u="none" strike="noStrike" dirty="0">
                          <a:solidFill>
                            <a:schemeClr val="accent1">
                              <a:lumMod val="50000"/>
                            </a:schemeClr>
                          </a:solidFill>
                          <a:effectLst/>
                        </a:rPr>
                        <a:t>9</a:t>
                      </a:r>
                      <a:endParaRPr lang="en-GB" sz="16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5528025"/>
                  </a:ext>
                </a:extLst>
              </a:tr>
              <a:tr h="458771">
                <a:tc>
                  <a:txBody>
                    <a:bodyPr/>
                    <a:lstStyle/>
                    <a:p>
                      <a:pPr marL="285750" indent="-285750" algn="l" fontAlgn="b">
                        <a:lnSpc>
                          <a:spcPct val="200000"/>
                        </a:lnSpc>
                        <a:buFont typeface="Arial" panose="020B0604020202020204" pitchFamily="34" charset="0"/>
                        <a:buChar char="•"/>
                      </a:pPr>
                      <a:r>
                        <a:rPr lang="en-GB" sz="1600" u="none" strike="noStrike" dirty="0">
                          <a:solidFill>
                            <a:schemeClr val="accent1">
                              <a:lumMod val="50000"/>
                            </a:schemeClr>
                          </a:solidFill>
                          <a:effectLst/>
                        </a:rPr>
                        <a:t>Enhancements for atmospheric transport modelling methods</a:t>
                      </a:r>
                    </a:p>
                  </a:txBody>
                  <a:tcPr marL="9525" marR="9525" marT="9525" marB="0" anchor="b"/>
                </a:tc>
                <a:tc>
                  <a:txBody>
                    <a:bodyPr/>
                    <a:lstStyle/>
                    <a:p>
                      <a:pPr algn="ctr" fontAlgn="b">
                        <a:lnSpc>
                          <a:spcPct val="200000"/>
                        </a:lnSpc>
                      </a:pPr>
                      <a:r>
                        <a:rPr lang="en-US" sz="1600" b="0" i="0" u="none" strike="noStrike" dirty="0">
                          <a:solidFill>
                            <a:schemeClr val="accent1">
                              <a:lumMod val="50000"/>
                            </a:schemeClr>
                          </a:solidFill>
                          <a:effectLst/>
                          <a:latin typeface="Calibri" panose="020F0502020204030204" pitchFamily="34" charset="0"/>
                        </a:rPr>
                        <a:t>8</a:t>
                      </a:r>
                      <a:endParaRPr lang="en-GB" sz="16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5836607"/>
                  </a:ext>
                </a:extLst>
              </a:tr>
              <a:tr h="458771">
                <a:tc>
                  <a:txBody>
                    <a:bodyPr/>
                    <a:lstStyle/>
                    <a:p>
                      <a:pPr marL="285750" indent="-285750" algn="l" fontAlgn="b">
                        <a:lnSpc>
                          <a:spcPct val="200000"/>
                        </a:lnSpc>
                        <a:buFont typeface="Arial" panose="020B0604020202020204" pitchFamily="34" charset="0"/>
                        <a:buChar char="•"/>
                      </a:pPr>
                      <a:r>
                        <a:rPr lang="en-GB" sz="1600" u="none" strike="noStrike" dirty="0">
                          <a:solidFill>
                            <a:schemeClr val="accent1">
                              <a:lumMod val="50000"/>
                            </a:schemeClr>
                          </a:solidFill>
                          <a:effectLst/>
                        </a:rPr>
                        <a:t>Regional analysis including on environmental impact</a:t>
                      </a:r>
                    </a:p>
                  </a:txBody>
                  <a:tcPr marL="9525" marR="9525" marT="9525" marB="0" anchor="b"/>
                </a:tc>
                <a:tc>
                  <a:txBody>
                    <a:bodyPr/>
                    <a:lstStyle/>
                    <a:p>
                      <a:pPr algn="ctr" fontAlgn="b">
                        <a:lnSpc>
                          <a:spcPct val="200000"/>
                        </a:lnSpc>
                      </a:pPr>
                      <a:r>
                        <a:rPr lang="en-GB" sz="1600" u="none" strike="noStrike" dirty="0">
                          <a:solidFill>
                            <a:schemeClr val="accent1">
                              <a:lumMod val="50000"/>
                            </a:schemeClr>
                          </a:solidFill>
                          <a:effectLst/>
                        </a:rPr>
                        <a:t>14</a:t>
                      </a:r>
                      <a:endParaRPr lang="en-GB" sz="16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5191220"/>
                  </a:ext>
                </a:extLst>
              </a:tr>
              <a:tr h="458771">
                <a:tc>
                  <a:txBody>
                    <a:bodyPr/>
                    <a:lstStyle/>
                    <a:p>
                      <a:pPr marL="285750" indent="-285750" algn="l" fontAlgn="b">
                        <a:lnSpc>
                          <a:spcPct val="200000"/>
                        </a:lnSpc>
                        <a:buFont typeface="Arial" panose="020B0604020202020204" pitchFamily="34" charset="0"/>
                        <a:buChar char="•"/>
                      </a:pPr>
                      <a:r>
                        <a:rPr lang="en-US" sz="1600" b="0" i="0" u="none" strike="noStrike" dirty="0">
                          <a:solidFill>
                            <a:schemeClr val="accent1">
                              <a:lumMod val="50000"/>
                            </a:schemeClr>
                          </a:solidFill>
                          <a:effectLst/>
                          <a:latin typeface="Calibri" panose="020F0502020204030204" pitchFamily="34" charset="0"/>
                        </a:rPr>
                        <a:t>Global impact assessment</a:t>
                      </a:r>
                      <a:endParaRPr lang="en-GB" sz="16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lnSpc>
                          <a:spcPct val="200000"/>
                        </a:lnSpc>
                      </a:pPr>
                      <a:r>
                        <a:rPr lang="en-GB" sz="1600" u="none" strike="noStrike" dirty="0">
                          <a:solidFill>
                            <a:schemeClr val="accent1">
                              <a:lumMod val="50000"/>
                            </a:schemeClr>
                          </a:solidFill>
                          <a:effectLst/>
                        </a:rPr>
                        <a:t>9</a:t>
                      </a:r>
                      <a:endParaRPr lang="en-GB" sz="16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1637316"/>
                  </a:ext>
                </a:extLst>
              </a:tr>
              <a:tr h="458771">
                <a:tc>
                  <a:txBody>
                    <a:bodyPr/>
                    <a:lstStyle/>
                    <a:p>
                      <a:pPr marL="285750" indent="-285750" algn="l" fontAlgn="b">
                        <a:lnSpc>
                          <a:spcPct val="200000"/>
                        </a:lnSpc>
                        <a:buFont typeface="Arial" panose="020B0604020202020204" pitchFamily="34" charset="0"/>
                        <a:buChar char="•"/>
                      </a:pPr>
                      <a:r>
                        <a:rPr lang="en-GB" sz="1600" u="none" strike="noStrike" dirty="0">
                          <a:solidFill>
                            <a:schemeClr val="accent1">
                              <a:lumMod val="50000"/>
                            </a:schemeClr>
                          </a:solidFill>
                          <a:effectLst/>
                        </a:rPr>
                        <a:t>Evaluation of procedures</a:t>
                      </a:r>
                      <a:endParaRPr lang="en-GB" sz="16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lnSpc>
                          <a:spcPct val="200000"/>
                        </a:lnSpc>
                      </a:pPr>
                      <a:r>
                        <a:rPr lang="en-GB" sz="1600" u="none" strike="noStrike" dirty="0">
                          <a:solidFill>
                            <a:schemeClr val="accent1">
                              <a:lumMod val="50000"/>
                            </a:schemeClr>
                          </a:solidFill>
                          <a:effectLst/>
                        </a:rPr>
                        <a:t>1</a:t>
                      </a:r>
                      <a:endParaRPr lang="en-GB" sz="16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2041729"/>
                  </a:ext>
                </a:extLst>
              </a:tr>
              <a:tr h="458771">
                <a:tc>
                  <a:txBody>
                    <a:bodyPr/>
                    <a:lstStyle/>
                    <a:p>
                      <a:pPr marL="285750" indent="-285750" algn="l" fontAlgn="b">
                        <a:lnSpc>
                          <a:spcPct val="200000"/>
                        </a:lnSpc>
                        <a:buFont typeface="Arial" panose="020B0604020202020204" pitchFamily="34" charset="0"/>
                        <a:buChar char="•"/>
                      </a:pPr>
                      <a:r>
                        <a:rPr lang="en-GB" sz="1600" u="none" strike="noStrike" dirty="0">
                          <a:solidFill>
                            <a:schemeClr val="accent1">
                              <a:lumMod val="50000"/>
                            </a:schemeClr>
                          </a:solidFill>
                          <a:effectLst/>
                        </a:rPr>
                        <a:t>Assessment of reactor damage</a:t>
                      </a:r>
                    </a:p>
                  </a:txBody>
                  <a:tcPr marL="9525" marR="9525" marT="9525" marB="0" anchor="b"/>
                </a:tc>
                <a:tc>
                  <a:txBody>
                    <a:bodyPr/>
                    <a:lstStyle/>
                    <a:p>
                      <a:pPr algn="ctr" fontAlgn="b">
                        <a:lnSpc>
                          <a:spcPct val="200000"/>
                        </a:lnSpc>
                      </a:pPr>
                      <a:r>
                        <a:rPr lang="en-US" sz="1600" b="0" i="0" u="none" strike="noStrike" dirty="0">
                          <a:solidFill>
                            <a:schemeClr val="accent1">
                              <a:lumMod val="50000"/>
                            </a:schemeClr>
                          </a:solidFill>
                          <a:effectLst/>
                          <a:latin typeface="Calibri" panose="020F0502020204030204" pitchFamily="34" charset="0"/>
                        </a:rPr>
                        <a:t>1</a:t>
                      </a:r>
                      <a:endParaRPr lang="en-GB" sz="16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0026691"/>
                  </a:ext>
                </a:extLst>
              </a:tr>
              <a:tr h="458771">
                <a:tc>
                  <a:txBody>
                    <a:bodyPr/>
                    <a:lstStyle/>
                    <a:p>
                      <a:pPr algn="r" fontAlgn="b">
                        <a:lnSpc>
                          <a:spcPct val="200000"/>
                        </a:lnSpc>
                      </a:pPr>
                      <a:r>
                        <a:rPr lang="en-GB" sz="1600" b="1" u="none" strike="noStrike" dirty="0">
                          <a:solidFill>
                            <a:schemeClr val="accent1">
                              <a:lumMod val="50000"/>
                            </a:schemeClr>
                          </a:solidFill>
                          <a:effectLst/>
                        </a:rPr>
                        <a:t>Sum</a:t>
                      </a:r>
                      <a:endParaRPr lang="en-GB" sz="1600" b="1"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lnSpc>
                          <a:spcPct val="200000"/>
                        </a:lnSpc>
                      </a:pPr>
                      <a:r>
                        <a:rPr lang="en-GB" sz="1600" b="1" u="none" strike="noStrike" dirty="0">
                          <a:solidFill>
                            <a:schemeClr val="accent1">
                              <a:lumMod val="50000"/>
                            </a:schemeClr>
                          </a:solidFill>
                          <a:effectLst/>
                        </a:rPr>
                        <a:t>42</a:t>
                      </a:r>
                      <a:endParaRPr lang="en-GB" sz="1600" b="1"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0558023"/>
                  </a:ext>
                </a:extLst>
              </a:tr>
            </a:tbl>
          </a:graphicData>
        </a:graphic>
      </p:graphicFrame>
      <p:sp>
        <p:nvSpPr>
          <p:cNvPr id="20" name="TextBox 19">
            <a:extLst>
              <a:ext uri="{FF2B5EF4-FFF2-40B4-BE49-F238E27FC236}">
                <a16:creationId xmlns:a16="http://schemas.microsoft.com/office/drawing/2014/main" id="{5AECC89F-C914-0760-0103-3C150DBEAA12}"/>
              </a:ext>
            </a:extLst>
          </p:cNvPr>
          <p:cNvSpPr txBox="1"/>
          <p:nvPr/>
        </p:nvSpPr>
        <p:spPr>
          <a:xfrm>
            <a:off x="1319687" y="6453173"/>
            <a:ext cx="6097772" cy="276999"/>
          </a:xfrm>
          <a:prstGeom prst="rect">
            <a:avLst/>
          </a:prstGeom>
          <a:noFill/>
        </p:spPr>
        <p:txBody>
          <a:bodyPr wrap="square">
            <a:spAutoFit/>
          </a:bodyPr>
          <a:lstStyle/>
          <a:p>
            <a:r>
              <a:rPr lang="en-GB" sz="1200" dirty="0"/>
              <a:t>Thanks to Rosie Watt for supporting the information collection as intern at the CTBTO.</a:t>
            </a:r>
          </a:p>
        </p:txBody>
      </p:sp>
      <p:pic>
        <p:nvPicPr>
          <p:cNvPr id="4" name="Picture 3">
            <a:extLst>
              <a:ext uri="{FF2B5EF4-FFF2-40B4-BE49-F238E27FC236}">
                <a16:creationId xmlns:a16="http://schemas.microsoft.com/office/drawing/2014/main" id="{DD03BAAD-9071-63F4-B6C3-565EB508691B}"/>
              </a:ext>
            </a:extLst>
          </p:cNvPr>
          <p:cNvPicPr>
            <a:picLocks noChangeAspect="1"/>
          </p:cNvPicPr>
          <p:nvPr/>
        </p:nvPicPr>
        <p:blipFill>
          <a:blip r:embed="rId2"/>
          <a:stretch>
            <a:fillRect/>
          </a:stretch>
        </p:blipFill>
        <p:spPr>
          <a:xfrm>
            <a:off x="8370310" y="3196739"/>
            <a:ext cx="2291311" cy="3211397"/>
          </a:xfrm>
          <a:prstGeom prst="rect">
            <a:avLst/>
          </a:prstGeom>
        </p:spPr>
      </p:pic>
      <p:sp>
        <p:nvSpPr>
          <p:cNvPr id="8" name="Text Box 4">
            <a:extLst>
              <a:ext uri="{FF2B5EF4-FFF2-40B4-BE49-F238E27FC236}">
                <a16:creationId xmlns:a16="http://schemas.microsoft.com/office/drawing/2014/main" id="{21E84A1E-4268-1012-B4F2-AE71FF70A0B8}"/>
              </a:ext>
            </a:extLst>
          </p:cNvPr>
          <p:cNvSpPr txBox="1">
            <a:spLocks noChangeArrowheads="1"/>
          </p:cNvSpPr>
          <p:nvPr/>
        </p:nvSpPr>
        <p:spPr bwMode="auto">
          <a:xfrm>
            <a:off x="8409402" y="6408136"/>
            <a:ext cx="2252219" cy="461665"/>
          </a:xfrm>
          <a:prstGeom prst="rect">
            <a:avLst/>
          </a:prstGeom>
          <a:noFill/>
        </p:spPr>
        <p:txBody>
          <a:bodyPr wrap="square">
            <a:spAutoFit/>
          </a:bodyPr>
          <a:lstStyle>
            <a:defPPr>
              <a:defRPr lang="en-AT"/>
            </a:defPPr>
          </a:lstStyle>
          <a:p>
            <a:r>
              <a:rPr lang="en-US" altLang="en-US" sz="1200" baseline="30000" dirty="0"/>
              <a:t>137</a:t>
            </a:r>
            <a:r>
              <a:rPr lang="en-US" altLang="en-US" sz="1200" dirty="0"/>
              <a:t>Cs and </a:t>
            </a:r>
            <a:r>
              <a:rPr lang="en-US" altLang="en-US" sz="1200" baseline="30000" dirty="0"/>
              <a:t>133</a:t>
            </a:r>
            <a:r>
              <a:rPr lang="en-US" altLang="en-US" sz="1200" dirty="0"/>
              <a:t>Xe from Fukushima for aerosol lifetime estimation</a:t>
            </a:r>
            <a:endParaRPr lang="en-GB" altLang="en-US" sz="1200" dirty="0"/>
          </a:p>
        </p:txBody>
      </p:sp>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(2/4)</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P5.2-321</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B1638C-D26D-D2FC-3714-C5A4F750520C}"/>
              </a:ext>
            </a:extLst>
          </p:cNvPr>
          <p:cNvSpPr txBox="1"/>
          <p:nvPr/>
        </p:nvSpPr>
        <p:spPr>
          <a:xfrm>
            <a:off x="511613" y="1355885"/>
            <a:ext cx="9876395" cy="369332"/>
          </a:xfrm>
          <a:prstGeom prst="rect">
            <a:avLst/>
          </a:prstGeom>
          <a:noFill/>
        </p:spPr>
        <p:txBody>
          <a:bodyPr wrap="square">
            <a:spAutoFit/>
          </a:bodyPr>
          <a:lstStyle/>
          <a:p>
            <a:r>
              <a:rPr lang="en-GB" dirty="0"/>
              <a:t>Examples for publications that use IMS radionuclide observations for reconstructing the source term.</a:t>
            </a:r>
          </a:p>
        </p:txBody>
      </p:sp>
      <p:sp>
        <p:nvSpPr>
          <p:cNvPr id="20" name="TextBox 19">
            <a:extLst>
              <a:ext uri="{FF2B5EF4-FFF2-40B4-BE49-F238E27FC236}">
                <a16:creationId xmlns:a16="http://schemas.microsoft.com/office/drawing/2014/main" id="{5AECC89F-C914-0760-0103-3C150DBEAA12}"/>
              </a:ext>
            </a:extLst>
          </p:cNvPr>
          <p:cNvSpPr txBox="1"/>
          <p:nvPr/>
        </p:nvSpPr>
        <p:spPr>
          <a:xfrm>
            <a:off x="1319687" y="6453173"/>
            <a:ext cx="6097772" cy="276999"/>
          </a:xfrm>
          <a:prstGeom prst="rect">
            <a:avLst/>
          </a:prstGeom>
          <a:noFill/>
        </p:spPr>
        <p:txBody>
          <a:bodyPr wrap="square">
            <a:spAutoFit/>
          </a:bodyPr>
          <a:lstStyle/>
          <a:p>
            <a:r>
              <a:rPr lang="en-GB" sz="1200" dirty="0"/>
              <a:t>Thanks to Rosie Watt for supporting the information collection as intern at the CTBTO.</a:t>
            </a:r>
          </a:p>
        </p:txBody>
      </p:sp>
      <p:graphicFrame>
        <p:nvGraphicFramePr>
          <p:cNvPr id="4" name="Table 3">
            <a:extLst>
              <a:ext uri="{FF2B5EF4-FFF2-40B4-BE49-F238E27FC236}">
                <a16:creationId xmlns:a16="http://schemas.microsoft.com/office/drawing/2014/main" id="{62062ABB-506A-06FA-6AA6-ADC1FDD3FD1B}"/>
              </a:ext>
            </a:extLst>
          </p:cNvPr>
          <p:cNvGraphicFramePr>
            <a:graphicFrameLocks noGrp="1"/>
          </p:cNvGraphicFramePr>
          <p:nvPr>
            <p:extLst>
              <p:ext uri="{D42A27DB-BD31-4B8C-83A1-F6EECF244321}">
                <p14:modId xmlns:p14="http://schemas.microsoft.com/office/powerpoint/2010/main" val="2029267068"/>
              </p:ext>
            </p:extLst>
          </p:nvPr>
        </p:nvGraphicFramePr>
        <p:xfrm>
          <a:off x="1426013" y="1924554"/>
          <a:ext cx="6569671" cy="4189168"/>
        </p:xfrm>
        <a:graphic>
          <a:graphicData uri="http://schemas.openxmlformats.org/drawingml/2006/table">
            <a:tbl>
              <a:tblPr>
                <a:tableStyleId>{5C22544A-7EE6-4342-B048-85BDC9FD1C3A}</a:tableStyleId>
              </a:tblPr>
              <a:tblGrid>
                <a:gridCol w="863813">
                  <a:extLst>
                    <a:ext uri="{9D8B030D-6E8A-4147-A177-3AD203B41FA5}">
                      <a16:colId xmlns:a16="http://schemas.microsoft.com/office/drawing/2014/main" val="2398763804"/>
                    </a:ext>
                  </a:extLst>
                </a:gridCol>
                <a:gridCol w="3485123">
                  <a:extLst>
                    <a:ext uri="{9D8B030D-6E8A-4147-A177-3AD203B41FA5}">
                      <a16:colId xmlns:a16="http://schemas.microsoft.com/office/drawing/2014/main" val="20685135"/>
                    </a:ext>
                  </a:extLst>
                </a:gridCol>
                <a:gridCol w="2220735">
                  <a:extLst>
                    <a:ext uri="{9D8B030D-6E8A-4147-A177-3AD203B41FA5}">
                      <a16:colId xmlns:a16="http://schemas.microsoft.com/office/drawing/2014/main" val="3105224357"/>
                    </a:ext>
                  </a:extLst>
                </a:gridCol>
              </a:tblGrid>
              <a:tr h="619052">
                <a:tc>
                  <a:txBody>
                    <a:bodyPr/>
                    <a:lstStyle/>
                    <a:p>
                      <a:pPr algn="l" fontAlgn="ctr"/>
                      <a:r>
                        <a:rPr lang="en-GB" sz="1600" b="1" u="none" strike="noStrike" dirty="0">
                          <a:effectLst/>
                        </a:rPr>
                        <a:t>Isotope</a:t>
                      </a:r>
                      <a:endParaRPr lang="en-GB" sz="1600" b="1" i="0" u="none" strike="noStrike" dirty="0">
                        <a:solidFill>
                          <a:srgbClr val="000000"/>
                        </a:solidFill>
                        <a:effectLst/>
                        <a:latin typeface="Calibri" panose="020F0502020204030204" pitchFamily="34" charset="0"/>
                      </a:endParaRPr>
                    </a:p>
                  </a:txBody>
                  <a:tcPr marL="7996" marR="7996" marT="7996" marB="0" anchor="ctr"/>
                </a:tc>
                <a:tc>
                  <a:txBody>
                    <a:bodyPr/>
                    <a:lstStyle/>
                    <a:p>
                      <a:pPr algn="l" fontAlgn="ctr"/>
                      <a:r>
                        <a:rPr lang="en-GB" sz="1600" u="none" strike="noStrike">
                          <a:effectLst/>
                        </a:rPr>
                        <a:t>Researchers</a:t>
                      </a:r>
                      <a:endParaRPr lang="en-GB" sz="1600" b="1" i="0" u="none" strike="noStrike">
                        <a:solidFill>
                          <a:srgbClr val="000000"/>
                        </a:solidFill>
                        <a:effectLst/>
                        <a:latin typeface="Calibri" panose="020F0502020204030204" pitchFamily="34" charset="0"/>
                      </a:endParaRPr>
                    </a:p>
                  </a:txBody>
                  <a:tcPr marL="7996" marR="7996" marT="7996" marB="0" anchor="ctr"/>
                </a:tc>
                <a:tc>
                  <a:txBody>
                    <a:bodyPr/>
                    <a:lstStyle/>
                    <a:p>
                      <a:pPr algn="l" fontAlgn="ctr"/>
                      <a:r>
                        <a:rPr lang="en-GB" sz="1600" u="none" strike="noStrike">
                          <a:effectLst/>
                        </a:rPr>
                        <a:t>Activity release estimate (Bq)</a:t>
                      </a:r>
                      <a:endParaRPr lang="en-GB" sz="1600" b="1" i="0" u="none" strike="noStrike">
                        <a:solidFill>
                          <a:srgbClr val="000000"/>
                        </a:solidFill>
                        <a:effectLst/>
                        <a:latin typeface="Calibri" panose="020F0502020204030204" pitchFamily="34" charset="0"/>
                      </a:endParaRPr>
                    </a:p>
                  </a:txBody>
                  <a:tcPr marL="7996" marR="7996" marT="7996" marB="0" anchor="ctr"/>
                </a:tc>
                <a:extLst>
                  <a:ext uri="{0D108BD9-81ED-4DB2-BD59-A6C34878D82A}">
                    <a16:rowId xmlns:a16="http://schemas.microsoft.com/office/drawing/2014/main" val="205151837"/>
                  </a:ext>
                </a:extLst>
              </a:tr>
              <a:tr h="314519">
                <a:tc>
                  <a:txBody>
                    <a:bodyPr/>
                    <a:lstStyle/>
                    <a:p>
                      <a:pPr algn="l" fontAlgn="ctr"/>
                      <a:r>
                        <a:rPr lang="en-GB" sz="1600" b="1" u="none" strike="noStrike" dirty="0">
                          <a:effectLst/>
                        </a:rPr>
                        <a:t>Xe-133</a:t>
                      </a:r>
                      <a:endParaRPr lang="en-GB" sz="1600" b="1" i="0" u="none" strike="noStrike" dirty="0">
                        <a:solidFill>
                          <a:srgbClr val="000000"/>
                        </a:solidFill>
                        <a:effectLst/>
                        <a:latin typeface="Calibri" panose="020F0502020204030204" pitchFamily="34" charset="0"/>
                      </a:endParaRPr>
                    </a:p>
                  </a:txBody>
                  <a:tcPr marL="7996" marR="7996" marT="7996" marB="0" anchor="ctr"/>
                </a:tc>
                <a:tc>
                  <a:txBody>
                    <a:bodyPr/>
                    <a:lstStyle/>
                    <a:p>
                      <a:pPr algn="l" fontAlgn="ctr"/>
                      <a:r>
                        <a:rPr lang="en-GB" sz="1600" u="sng" strike="noStrike">
                          <a:effectLst/>
                          <a:hlinkClick r:id="rId2" action="ppaction://hlinkfile"/>
                        </a:rPr>
                        <a:t>Stohl et al, 2011</a:t>
                      </a:r>
                      <a:endParaRPr lang="en-GB" sz="1600" b="0" i="0" u="sng" strike="noStrike">
                        <a:solidFill>
                          <a:srgbClr val="0000FF"/>
                        </a:solidFill>
                        <a:effectLst/>
                        <a:latin typeface="Calibri" panose="020F0502020204030204" pitchFamily="34" charset="0"/>
                      </a:endParaRPr>
                    </a:p>
                  </a:txBody>
                  <a:tcPr marL="7996" marR="7996" marT="7996" marB="0" anchor="ctr"/>
                </a:tc>
                <a:tc>
                  <a:txBody>
                    <a:bodyPr/>
                    <a:lstStyle/>
                    <a:p>
                      <a:pPr algn="l" fontAlgn="ctr"/>
                      <a:r>
                        <a:rPr lang="en-GB" sz="1600" u="none" strike="noStrike">
                          <a:effectLst/>
                        </a:rPr>
                        <a:t>16.7 * 10^18</a:t>
                      </a:r>
                      <a:endParaRPr lang="en-GB" sz="1600" b="0" i="0" u="none" strike="noStrike">
                        <a:solidFill>
                          <a:srgbClr val="000000"/>
                        </a:solidFill>
                        <a:effectLst/>
                        <a:latin typeface="Calibri" panose="020F0502020204030204" pitchFamily="34" charset="0"/>
                      </a:endParaRPr>
                    </a:p>
                  </a:txBody>
                  <a:tcPr marL="7996" marR="7996" marT="7996" marB="0" anchor="ctr"/>
                </a:tc>
                <a:extLst>
                  <a:ext uri="{0D108BD9-81ED-4DB2-BD59-A6C34878D82A}">
                    <a16:rowId xmlns:a16="http://schemas.microsoft.com/office/drawing/2014/main" val="715042619"/>
                  </a:ext>
                </a:extLst>
              </a:tr>
              <a:tr h="314519">
                <a:tc>
                  <a:txBody>
                    <a:bodyPr/>
                    <a:lstStyle/>
                    <a:p>
                      <a:pPr algn="l" fontAlgn="ctr"/>
                      <a:r>
                        <a:rPr lang="en-GB" sz="1600" b="1" u="none" strike="noStrike" dirty="0">
                          <a:effectLst/>
                        </a:rPr>
                        <a:t> </a:t>
                      </a:r>
                      <a:endParaRPr lang="en-GB" sz="1600" b="1" i="0" u="none" strike="noStrike" dirty="0">
                        <a:solidFill>
                          <a:srgbClr val="000000"/>
                        </a:solidFill>
                        <a:effectLst/>
                        <a:latin typeface="Calibri" panose="020F0502020204030204" pitchFamily="34" charset="0"/>
                      </a:endParaRPr>
                    </a:p>
                  </a:txBody>
                  <a:tcPr marL="7996" marR="7996" marT="7996" marB="0" anchor="ctr"/>
                </a:tc>
                <a:tc>
                  <a:txBody>
                    <a:bodyPr/>
                    <a:lstStyle/>
                    <a:p>
                      <a:pPr algn="l" fontAlgn="ctr"/>
                      <a:r>
                        <a:rPr lang="en-GB" sz="1600" u="sng" strike="noStrike">
                          <a:effectLst/>
                          <a:hlinkClick r:id="rId3" action="ppaction://hlinkfile"/>
                        </a:rPr>
                        <a:t>Stohl et al, 2012</a:t>
                      </a:r>
                      <a:endParaRPr lang="en-GB" sz="1600" b="0" i="0" u="sng" strike="noStrike">
                        <a:solidFill>
                          <a:srgbClr val="0000FF"/>
                        </a:solidFill>
                        <a:effectLst/>
                        <a:latin typeface="Calibri" panose="020F0502020204030204" pitchFamily="34" charset="0"/>
                      </a:endParaRPr>
                    </a:p>
                  </a:txBody>
                  <a:tcPr marL="7996" marR="7996" marT="7996" marB="0" anchor="ctr"/>
                </a:tc>
                <a:tc>
                  <a:txBody>
                    <a:bodyPr/>
                    <a:lstStyle/>
                    <a:p>
                      <a:pPr algn="l" fontAlgn="ctr"/>
                      <a:r>
                        <a:rPr lang="en-GB" sz="1600" u="none" strike="noStrike">
                          <a:effectLst/>
                        </a:rPr>
                        <a:t>15.3 * 10^18</a:t>
                      </a:r>
                      <a:endParaRPr lang="en-GB" sz="1600" b="0" i="0" u="none" strike="noStrike">
                        <a:solidFill>
                          <a:srgbClr val="000000"/>
                        </a:solidFill>
                        <a:effectLst/>
                        <a:latin typeface="Calibri" panose="020F0502020204030204" pitchFamily="34" charset="0"/>
                      </a:endParaRPr>
                    </a:p>
                  </a:txBody>
                  <a:tcPr marL="7996" marR="7996" marT="7996" marB="0" anchor="ctr"/>
                </a:tc>
                <a:extLst>
                  <a:ext uri="{0D108BD9-81ED-4DB2-BD59-A6C34878D82A}">
                    <a16:rowId xmlns:a16="http://schemas.microsoft.com/office/drawing/2014/main" val="2283307564"/>
                  </a:ext>
                </a:extLst>
              </a:tr>
              <a:tr h="314519">
                <a:tc>
                  <a:txBody>
                    <a:bodyPr/>
                    <a:lstStyle/>
                    <a:p>
                      <a:pPr algn="l" fontAlgn="ctr"/>
                      <a:r>
                        <a:rPr lang="en-GB" sz="1600" b="1" u="none" strike="noStrike" dirty="0">
                          <a:effectLst/>
                        </a:rPr>
                        <a:t> </a:t>
                      </a:r>
                      <a:endParaRPr lang="en-GB" sz="1600" b="1" i="0" u="none" strike="noStrike" dirty="0">
                        <a:solidFill>
                          <a:srgbClr val="000000"/>
                        </a:solidFill>
                        <a:effectLst/>
                        <a:latin typeface="Calibri" panose="020F0502020204030204" pitchFamily="34" charset="0"/>
                      </a:endParaRPr>
                    </a:p>
                  </a:txBody>
                  <a:tcPr marL="7996" marR="7996" marT="7996" marB="0" anchor="ctr"/>
                </a:tc>
                <a:tc>
                  <a:txBody>
                    <a:bodyPr/>
                    <a:lstStyle/>
                    <a:p>
                      <a:pPr algn="l" fontAlgn="ctr"/>
                      <a:r>
                        <a:rPr lang="en-GB" sz="1600" u="sng" strike="noStrike">
                          <a:effectLst/>
                          <a:hlinkClick r:id="rId4" action="ppaction://hlinkfile"/>
                        </a:rPr>
                        <a:t>Eslinger et al, 2013</a:t>
                      </a:r>
                      <a:endParaRPr lang="en-GB" sz="1600" b="0" i="0" u="sng" strike="noStrike">
                        <a:solidFill>
                          <a:srgbClr val="0000FF"/>
                        </a:solidFill>
                        <a:effectLst/>
                        <a:latin typeface="Calibri" panose="020F0502020204030204" pitchFamily="34" charset="0"/>
                      </a:endParaRPr>
                    </a:p>
                  </a:txBody>
                  <a:tcPr marL="7996" marR="7996" marT="7996" marB="0" anchor="ctr"/>
                </a:tc>
                <a:tc>
                  <a:txBody>
                    <a:bodyPr/>
                    <a:lstStyle/>
                    <a:p>
                      <a:pPr algn="l" fontAlgn="ctr"/>
                      <a:r>
                        <a:rPr lang="en-GB" sz="1600" u="none" strike="noStrike">
                          <a:effectLst/>
                        </a:rPr>
                        <a:t>11.4 * 10^15</a:t>
                      </a:r>
                      <a:endParaRPr lang="en-GB" sz="1600" b="0" i="0" u="none" strike="noStrike">
                        <a:solidFill>
                          <a:srgbClr val="000000"/>
                        </a:solidFill>
                        <a:effectLst/>
                        <a:latin typeface="Calibri" panose="020F0502020204030204" pitchFamily="34" charset="0"/>
                      </a:endParaRPr>
                    </a:p>
                  </a:txBody>
                  <a:tcPr marL="7996" marR="7996" marT="7996" marB="0" anchor="ctr"/>
                </a:tc>
                <a:extLst>
                  <a:ext uri="{0D108BD9-81ED-4DB2-BD59-A6C34878D82A}">
                    <a16:rowId xmlns:a16="http://schemas.microsoft.com/office/drawing/2014/main" val="3146784920"/>
                  </a:ext>
                </a:extLst>
              </a:tr>
              <a:tr h="314519">
                <a:tc>
                  <a:txBody>
                    <a:bodyPr/>
                    <a:lstStyle/>
                    <a:p>
                      <a:pPr algn="l" fontAlgn="ctr"/>
                      <a:r>
                        <a:rPr lang="en-GB" sz="1600" b="1" u="none" strike="noStrike" dirty="0">
                          <a:effectLst/>
                        </a:rPr>
                        <a:t>Cs-137</a:t>
                      </a:r>
                      <a:endParaRPr lang="en-GB" sz="1600" b="1" i="0" u="none" strike="noStrike" dirty="0">
                        <a:solidFill>
                          <a:srgbClr val="000000"/>
                        </a:solidFill>
                        <a:effectLst/>
                        <a:latin typeface="Calibri" panose="020F0502020204030204" pitchFamily="34" charset="0"/>
                      </a:endParaRPr>
                    </a:p>
                  </a:txBody>
                  <a:tcPr marL="7996" marR="7996" marT="7996" marB="0" anchor="ctr"/>
                </a:tc>
                <a:tc>
                  <a:txBody>
                    <a:bodyPr/>
                    <a:lstStyle/>
                    <a:p>
                      <a:pPr algn="l" fontAlgn="ctr"/>
                      <a:r>
                        <a:rPr lang="en-GB" sz="1600" u="sng" strike="noStrike">
                          <a:effectLst/>
                          <a:hlinkClick r:id="rId2" action="ppaction://hlinkfile"/>
                        </a:rPr>
                        <a:t>Stohl et al, 2011</a:t>
                      </a:r>
                      <a:endParaRPr lang="en-GB" sz="1600" b="0" i="0" u="sng" strike="noStrike">
                        <a:solidFill>
                          <a:srgbClr val="0000FF"/>
                        </a:solidFill>
                        <a:effectLst/>
                        <a:latin typeface="Calibri" panose="020F0502020204030204" pitchFamily="34" charset="0"/>
                      </a:endParaRPr>
                    </a:p>
                  </a:txBody>
                  <a:tcPr marL="7996" marR="7996" marT="7996" marB="0" anchor="ctr"/>
                </a:tc>
                <a:tc>
                  <a:txBody>
                    <a:bodyPr/>
                    <a:lstStyle/>
                    <a:p>
                      <a:pPr algn="l" fontAlgn="ctr"/>
                      <a:r>
                        <a:rPr lang="en-GB" sz="1600" u="none" strike="noStrike">
                          <a:effectLst/>
                        </a:rPr>
                        <a:t>35.8 * 10^15</a:t>
                      </a:r>
                      <a:endParaRPr lang="en-GB" sz="1600" b="0" i="0" u="none" strike="noStrike">
                        <a:solidFill>
                          <a:srgbClr val="000000"/>
                        </a:solidFill>
                        <a:effectLst/>
                        <a:latin typeface="Calibri" panose="020F0502020204030204" pitchFamily="34" charset="0"/>
                      </a:endParaRPr>
                    </a:p>
                  </a:txBody>
                  <a:tcPr marL="7996" marR="7996" marT="7996" marB="0" anchor="ctr"/>
                </a:tc>
                <a:extLst>
                  <a:ext uri="{0D108BD9-81ED-4DB2-BD59-A6C34878D82A}">
                    <a16:rowId xmlns:a16="http://schemas.microsoft.com/office/drawing/2014/main" val="2779264503"/>
                  </a:ext>
                </a:extLst>
              </a:tr>
              <a:tr h="399442">
                <a:tc>
                  <a:txBody>
                    <a:bodyPr/>
                    <a:lstStyle/>
                    <a:p>
                      <a:pPr algn="l" fontAlgn="ctr"/>
                      <a:r>
                        <a:rPr lang="en-GB" sz="1600" b="1" u="none" strike="noStrike" dirty="0">
                          <a:effectLst/>
                        </a:rPr>
                        <a:t> </a:t>
                      </a:r>
                      <a:endParaRPr lang="en-GB" sz="1600" b="1" i="0" u="none" strike="noStrike" dirty="0">
                        <a:solidFill>
                          <a:srgbClr val="000000"/>
                        </a:solidFill>
                        <a:effectLst/>
                        <a:latin typeface="Calibri" panose="020F0502020204030204" pitchFamily="34" charset="0"/>
                      </a:endParaRPr>
                    </a:p>
                  </a:txBody>
                  <a:tcPr marL="7996" marR="7996" marT="7996" marB="0" anchor="ctr"/>
                </a:tc>
                <a:tc>
                  <a:txBody>
                    <a:bodyPr/>
                    <a:lstStyle/>
                    <a:p>
                      <a:pPr algn="l" fontAlgn="ctr"/>
                      <a:r>
                        <a:rPr lang="en-GB" sz="1600" u="sng" strike="noStrike">
                          <a:effectLst/>
                          <a:hlinkClick r:id="rId5" action="ppaction://hlinkfile"/>
                        </a:rPr>
                        <a:t>Ten Hoeve and Jacobson, 2012</a:t>
                      </a:r>
                      <a:endParaRPr lang="en-GB" sz="1600" b="0" i="0" u="sng" strike="noStrike">
                        <a:solidFill>
                          <a:srgbClr val="0000FF"/>
                        </a:solidFill>
                        <a:effectLst/>
                        <a:latin typeface="Calibri" panose="020F0502020204030204" pitchFamily="34" charset="0"/>
                      </a:endParaRPr>
                    </a:p>
                  </a:txBody>
                  <a:tcPr marL="7996" marR="7996" marT="7996" marB="0" anchor="ctr"/>
                </a:tc>
                <a:tc>
                  <a:txBody>
                    <a:bodyPr/>
                    <a:lstStyle/>
                    <a:p>
                      <a:pPr algn="l" fontAlgn="ctr"/>
                      <a:r>
                        <a:rPr lang="en-GB" sz="1600" u="none" strike="noStrike" dirty="0">
                          <a:effectLst/>
                        </a:rPr>
                        <a:t>17 * 10^15</a:t>
                      </a:r>
                      <a:endParaRPr lang="en-GB" sz="1600" b="0" i="0" u="none" strike="noStrike" dirty="0">
                        <a:solidFill>
                          <a:srgbClr val="000000"/>
                        </a:solidFill>
                        <a:effectLst/>
                        <a:latin typeface="Calibri" panose="020F0502020204030204" pitchFamily="34" charset="0"/>
                      </a:endParaRPr>
                    </a:p>
                  </a:txBody>
                  <a:tcPr marL="7996" marR="7996" marT="7996" marB="0" anchor="ctr"/>
                </a:tc>
                <a:extLst>
                  <a:ext uri="{0D108BD9-81ED-4DB2-BD59-A6C34878D82A}">
                    <a16:rowId xmlns:a16="http://schemas.microsoft.com/office/drawing/2014/main" val="4027564395"/>
                  </a:ext>
                </a:extLst>
              </a:tr>
              <a:tr h="349300">
                <a:tc>
                  <a:txBody>
                    <a:bodyPr/>
                    <a:lstStyle/>
                    <a:p>
                      <a:pPr algn="l" fontAlgn="ctr"/>
                      <a:r>
                        <a:rPr lang="en-GB" sz="1600" b="1" u="none" strike="noStrike" dirty="0">
                          <a:effectLst/>
                        </a:rPr>
                        <a:t> </a:t>
                      </a:r>
                      <a:endParaRPr lang="en-GB" sz="1600" b="1" i="0" u="none" strike="noStrike" dirty="0">
                        <a:solidFill>
                          <a:srgbClr val="000000"/>
                        </a:solidFill>
                        <a:effectLst/>
                        <a:latin typeface="Calibri" panose="020F0502020204030204" pitchFamily="34" charset="0"/>
                      </a:endParaRPr>
                    </a:p>
                  </a:txBody>
                  <a:tcPr marL="7996" marR="7996" marT="7996" marB="0" anchor="ctr"/>
                </a:tc>
                <a:tc>
                  <a:txBody>
                    <a:bodyPr/>
                    <a:lstStyle/>
                    <a:p>
                      <a:pPr algn="l" fontAlgn="ctr"/>
                      <a:r>
                        <a:rPr lang="en-GB" sz="1600" u="sng" strike="noStrike" dirty="0" err="1">
                          <a:effectLst/>
                          <a:hlinkClick r:id="rId6" action="ppaction://hlinkfile"/>
                        </a:rPr>
                        <a:t>Winiarerk</a:t>
                      </a:r>
                      <a:r>
                        <a:rPr lang="en-GB" sz="1600" u="sng" strike="noStrike" dirty="0">
                          <a:effectLst/>
                          <a:hlinkClick r:id="rId6" action="ppaction://hlinkfile"/>
                        </a:rPr>
                        <a:t> et al 2012</a:t>
                      </a:r>
                      <a:endParaRPr lang="en-GB" sz="1600" b="0" i="0" u="sng" strike="noStrike" dirty="0">
                        <a:solidFill>
                          <a:srgbClr val="0000FF"/>
                        </a:solidFill>
                        <a:effectLst/>
                        <a:latin typeface="Calibri" panose="020F0502020204030204" pitchFamily="34" charset="0"/>
                      </a:endParaRPr>
                    </a:p>
                  </a:txBody>
                  <a:tcPr marL="7996" marR="7996" marT="7996" marB="0" anchor="ctr"/>
                </a:tc>
                <a:tc>
                  <a:txBody>
                    <a:bodyPr/>
                    <a:lstStyle/>
                    <a:p>
                      <a:pPr algn="l" fontAlgn="ctr"/>
                      <a:r>
                        <a:rPr lang="en-GB" sz="1600" u="none" strike="noStrike">
                          <a:effectLst/>
                        </a:rPr>
                        <a:t>100-190 * 10^15</a:t>
                      </a:r>
                      <a:endParaRPr lang="en-GB" sz="1600" b="0" i="0" u="none" strike="noStrike">
                        <a:solidFill>
                          <a:srgbClr val="000000"/>
                        </a:solidFill>
                        <a:effectLst/>
                        <a:latin typeface="Calibri" panose="020F0502020204030204" pitchFamily="34" charset="0"/>
                      </a:endParaRPr>
                    </a:p>
                  </a:txBody>
                  <a:tcPr marL="7996" marR="7996" marT="7996" marB="0" anchor="ctr"/>
                </a:tc>
                <a:extLst>
                  <a:ext uri="{0D108BD9-81ED-4DB2-BD59-A6C34878D82A}">
                    <a16:rowId xmlns:a16="http://schemas.microsoft.com/office/drawing/2014/main" val="2952472628"/>
                  </a:ext>
                </a:extLst>
              </a:tr>
              <a:tr h="399442">
                <a:tc>
                  <a:txBody>
                    <a:bodyPr/>
                    <a:lstStyle/>
                    <a:p>
                      <a:pPr algn="l" fontAlgn="ctr"/>
                      <a:r>
                        <a:rPr lang="en-GB" sz="1600" b="1" u="none" strike="noStrike" dirty="0">
                          <a:effectLst/>
                        </a:rPr>
                        <a:t> </a:t>
                      </a:r>
                      <a:endParaRPr lang="en-GB" sz="1600" b="1" i="0" u="none" strike="noStrike" dirty="0">
                        <a:solidFill>
                          <a:srgbClr val="000000"/>
                        </a:solidFill>
                        <a:effectLst/>
                        <a:latin typeface="Calibri" panose="020F0502020204030204" pitchFamily="34" charset="0"/>
                      </a:endParaRPr>
                    </a:p>
                  </a:txBody>
                  <a:tcPr marL="7996" marR="7996" marT="7996" marB="0" anchor="ctr"/>
                </a:tc>
                <a:tc>
                  <a:txBody>
                    <a:bodyPr/>
                    <a:lstStyle/>
                    <a:p>
                      <a:pPr algn="l" fontAlgn="ctr"/>
                      <a:r>
                        <a:rPr lang="en-GB" sz="1600" u="sng" strike="noStrike">
                          <a:effectLst/>
                          <a:hlinkClick r:id="rId7" action="ppaction://hlinkfile"/>
                        </a:rPr>
                        <a:t>Katata et al, 2015</a:t>
                      </a:r>
                      <a:endParaRPr lang="en-GB" sz="1600" b="0" i="0" u="sng" strike="noStrike">
                        <a:solidFill>
                          <a:srgbClr val="0000FF"/>
                        </a:solidFill>
                        <a:effectLst/>
                        <a:latin typeface="Calibri" panose="020F0502020204030204" pitchFamily="34" charset="0"/>
                      </a:endParaRPr>
                    </a:p>
                  </a:txBody>
                  <a:tcPr marL="7996" marR="7996" marT="7996" marB="0" anchor="ctr"/>
                </a:tc>
                <a:tc>
                  <a:txBody>
                    <a:bodyPr/>
                    <a:lstStyle/>
                    <a:p>
                      <a:pPr algn="l" fontAlgn="ctr"/>
                      <a:r>
                        <a:rPr lang="en-GB" sz="1600" u="none" strike="noStrike">
                          <a:effectLst/>
                        </a:rPr>
                        <a:t>14.5 * 10^15</a:t>
                      </a:r>
                      <a:endParaRPr lang="en-GB" sz="1600" b="0" i="0" u="none" strike="noStrike">
                        <a:solidFill>
                          <a:srgbClr val="000000"/>
                        </a:solidFill>
                        <a:effectLst/>
                        <a:latin typeface="Calibri" panose="020F0502020204030204" pitchFamily="34" charset="0"/>
                      </a:endParaRPr>
                    </a:p>
                  </a:txBody>
                  <a:tcPr marL="7996" marR="7996" marT="7996" marB="0" anchor="ctr"/>
                </a:tc>
                <a:extLst>
                  <a:ext uri="{0D108BD9-81ED-4DB2-BD59-A6C34878D82A}">
                    <a16:rowId xmlns:a16="http://schemas.microsoft.com/office/drawing/2014/main" val="1964777762"/>
                  </a:ext>
                </a:extLst>
              </a:tr>
              <a:tr h="364972">
                <a:tc>
                  <a:txBody>
                    <a:bodyPr/>
                    <a:lstStyle/>
                    <a:p>
                      <a:pPr algn="l" fontAlgn="ctr"/>
                      <a:r>
                        <a:rPr lang="en-GB" sz="1600" b="1" u="none" strike="noStrike" dirty="0">
                          <a:effectLst/>
                        </a:rPr>
                        <a:t>I-131</a:t>
                      </a:r>
                      <a:endParaRPr lang="en-GB" sz="1600" b="1" i="0" u="none" strike="noStrike" dirty="0">
                        <a:solidFill>
                          <a:srgbClr val="000000"/>
                        </a:solidFill>
                        <a:effectLst/>
                        <a:latin typeface="Calibri" panose="020F0502020204030204" pitchFamily="34" charset="0"/>
                      </a:endParaRPr>
                    </a:p>
                  </a:txBody>
                  <a:tcPr marL="7996" marR="7996" marT="7996" marB="0" anchor="ctr"/>
                </a:tc>
                <a:tc>
                  <a:txBody>
                    <a:bodyPr/>
                    <a:lstStyle/>
                    <a:p>
                      <a:pPr algn="l" fontAlgn="ctr"/>
                      <a:r>
                        <a:rPr lang="en-GB" sz="1600" u="sng" strike="noStrike">
                          <a:effectLst/>
                          <a:hlinkClick r:id="rId6" action="ppaction://hlinkfile"/>
                        </a:rPr>
                        <a:t>Winiarerk et al 2012</a:t>
                      </a:r>
                      <a:endParaRPr lang="en-GB" sz="1600" b="0" i="0" u="sng" strike="noStrike">
                        <a:solidFill>
                          <a:srgbClr val="0000FF"/>
                        </a:solidFill>
                        <a:effectLst/>
                        <a:latin typeface="Calibri" panose="020F0502020204030204" pitchFamily="34" charset="0"/>
                      </a:endParaRPr>
                    </a:p>
                  </a:txBody>
                  <a:tcPr marL="7996" marR="7996" marT="7996" marB="0" anchor="ctr"/>
                </a:tc>
                <a:tc>
                  <a:txBody>
                    <a:bodyPr/>
                    <a:lstStyle/>
                    <a:p>
                      <a:pPr algn="l" fontAlgn="ctr"/>
                      <a:r>
                        <a:rPr lang="en-GB" sz="1600" u="none" strike="noStrike">
                          <a:effectLst/>
                        </a:rPr>
                        <a:t>190-700 * 10^15</a:t>
                      </a:r>
                      <a:endParaRPr lang="en-GB" sz="1600" b="0" i="0" u="none" strike="noStrike">
                        <a:solidFill>
                          <a:srgbClr val="000000"/>
                        </a:solidFill>
                        <a:effectLst/>
                        <a:latin typeface="Calibri" panose="020F0502020204030204" pitchFamily="34" charset="0"/>
                      </a:endParaRPr>
                    </a:p>
                  </a:txBody>
                  <a:tcPr marL="7996" marR="7996" marT="7996" marB="0" anchor="ctr"/>
                </a:tc>
                <a:extLst>
                  <a:ext uri="{0D108BD9-81ED-4DB2-BD59-A6C34878D82A}">
                    <a16:rowId xmlns:a16="http://schemas.microsoft.com/office/drawing/2014/main" val="2904141005"/>
                  </a:ext>
                </a:extLst>
              </a:tr>
              <a:tr h="399442">
                <a:tc>
                  <a:txBody>
                    <a:bodyPr/>
                    <a:lstStyle/>
                    <a:p>
                      <a:pPr algn="l" fontAlgn="ctr"/>
                      <a:r>
                        <a:rPr lang="en-GB" sz="1600" b="1" u="none" strike="noStrike" dirty="0">
                          <a:effectLst/>
                        </a:rPr>
                        <a:t> </a:t>
                      </a:r>
                      <a:endParaRPr lang="en-GB" sz="1600" b="1" i="0" u="none" strike="noStrike" dirty="0">
                        <a:solidFill>
                          <a:srgbClr val="000000"/>
                        </a:solidFill>
                        <a:effectLst/>
                        <a:latin typeface="Calibri" panose="020F0502020204030204" pitchFamily="34" charset="0"/>
                      </a:endParaRPr>
                    </a:p>
                  </a:txBody>
                  <a:tcPr marL="7996" marR="7996" marT="7996" marB="0" anchor="ctr"/>
                </a:tc>
                <a:tc>
                  <a:txBody>
                    <a:bodyPr/>
                    <a:lstStyle/>
                    <a:p>
                      <a:pPr algn="l" fontAlgn="ctr"/>
                      <a:r>
                        <a:rPr lang="en-GB" sz="1600" u="sng" strike="noStrike">
                          <a:effectLst/>
                          <a:hlinkClick r:id="rId5" action="ppaction://hlinkfile"/>
                        </a:rPr>
                        <a:t>Ten Hoeve and Jacobson, 2012</a:t>
                      </a:r>
                      <a:endParaRPr lang="en-GB" sz="1600" b="0" i="0" u="sng" strike="noStrike">
                        <a:solidFill>
                          <a:srgbClr val="0000FF"/>
                        </a:solidFill>
                        <a:effectLst/>
                        <a:latin typeface="Calibri" panose="020F0502020204030204" pitchFamily="34" charset="0"/>
                      </a:endParaRPr>
                    </a:p>
                  </a:txBody>
                  <a:tcPr marL="7996" marR="7996" marT="7996" marB="0" anchor="ctr"/>
                </a:tc>
                <a:tc>
                  <a:txBody>
                    <a:bodyPr/>
                    <a:lstStyle/>
                    <a:p>
                      <a:pPr algn="l" fontAlgn="ctr"/>
                      <a:r>
                        <a:rPr lang="en-GB" sz="1600" u="none" strike="noStrike">
                          <a:effectLst/>
                        </a:rPr>
                        <a:t>65.3 * 10^15</a:t>
                      </a:r>
                      <a:endParaRPr lang="en-GB" sz="1600" b="0" i="0" u="none" strike="noStrike">
                        <a:solidFill>
                          <a:srgbClr val="000000"/>
                        </a:solidFill>
                        <a:effectLst/>
                        <a:latin typeface="Calibri" panose="020F0502020204030204" pitchFamily="34" charset="0"/>
                      </a:endParaRPr>
                    </a:p>
                  </a:txBody>
                  <a:tcPr marL="7996" marR="7996" marT="7996" marB="0" anchor="ctr"/>
                </a:tc>
                <a:extLst>
                  <a:ext uri="{0D108BD9-81ED-4DB2-BD59-A6C34878D82A}">
                    <a16:rowId xmlns:a16="http://schemas.microsoft.com/office/drawing/2014/main" val="2144727608"/>
                  </a:ext>
                </a:extLst>
              </a:tr>
              <a:tr h="399442">
                <a:tc>
                  <a:txBody>
                    <a:bodyPr/>
                    <a:lstStyle/>
                    <a:p>
                      <a:pPr algn="l" fontAlgn="ctr"/>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96" marR="7996" marT="7996" marB="0" anchor="ctr"/>
                </a:tc>
                <a:tc>
                  <a:txBody>
                    <a:bodyPr/>
                    <a:lstStyle/>
                    <a:p>
                      <a:pPr algn="l" fontAlgn="ctr"/>
                      <a:r>
                        <a:rPr lang="en-GB" sz="1600" u="sng" strike="noStrike" dirty="0" err="1">
                          <a:effectLst/>
                          <a:hlinkClick r:id="rId7" action="ppaction://hlinkfile"/>
                        </a:rPr>
                        <a:t>Katata</a:t>
                      </a:r>
                      <a:r>
                        <a:rPr lang="en-GB" sz="1600" u="sng" strike="noStrike" dirty="0">
                          <a:effectLst/>
                          <a:hlinkClick r:id="rId7" action="ppaction://hlinkfile"/>
                        </a:rPr>
                        <a:t> et al, 2015</a:t>
                      </a:r>
                      <a:endParaRPr lang="en-GB" sz="1600" b="0" i="0" u="sng" strike="noStrike" dirty="0">
                        <a:solidFill>
                          <a:srgbClr val="0000FF"/>
                        </a:solidFill>
                        <a:effectLst/>
                        <a:latin typeface="Calibri" panose="020F0502020204030204" pitchFamily="34" charset="0"/>
                      </a:endParaRPr>
                    </a:p>
                  </a:txBody>
                  <a:tcPr marL="7996" marR="7996" marT="7996" marB="0" anchor="ctr"/>
                </a:tc>
                <a:tc>
                  <a:txBody>
                    <a:bodyPr/>
                    <a:lstStyle/>
                    <a:p>
                      <a:pPr algn="l" fontAlgn="ctr"/>
                      <a:r>
                        <a:rPr lang="en-GB" sz="1600" u="none" strike="noStrike" dirty="0">
                          <a:effectLst/>
                        </a:rPr>
                        <a:t>151 * 10^15</a:t>
                      </a:r>
                      <a:endParaRPr lang="en-GB" sz="1600" b="0" i="0" u="none" strike="noStrike" dirty="0">
                        <a:solidFill>
                          <a:srgbClr val="000000"/>
                        </a:solidFill>
                        <a:effectLst/>
                        <a:latin typeface="Calibri" panose="020F0502020204030204" pitchFamily="34" charset="0"/>
                      </a:endParaRPr>
                    </a:p>
                  </a:txBody>
                  <a:tcPr marL="7996" marR="7996" marT="7996" marB="0" anchor="ctr"/>
                </a:tc>
                <a:extLst>
                  <a:ext uri="{0D108BD9-81ED-4DB2-BD59-A6C34878D82A}">
                    <a16:rowId xmlns:a16="http://schemas.microsoft.com/office/drawing/2014/main" val="1154921745"/>
                  </a:ext>
                </a:extLst>
              </a:tr>
            </a:tbl>
          </a:graphicData>
        </a:graphic>
      </p:graphicFrame>
    </p:spTree>
    <p:extLst>
      <p:ext uri="{BB962C8B-B14F-4D97-AF65-F5344CB8AC3E}">
        <p14:creationId xmlns:p14="http://schemas.microsoft.com/office/powerpoint/2010/main" val="350181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P5.2-321</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B1638C-D26D-D2FC-3714-C5A4F750520C}"/>
              </a:ext>
            </a:extLst>
          </p:cNvPr>
          <p:cNvSpPr txBox="1"/>
          <p:nvPr/>
        </p:nvSpPr>
        <p:spPr>
          <a:xfrm>
            <a:off x="338122" y="1371124"/>
            <a:ext cx="9876395" cy="369332"/>
          </a:xfrm>
          <a:prstGeom prst="rect">
            <a:avLst/>
          </a:prstGeom>
          <a:noFill/>
        </p:spPr>
        <p:txBody>
          <a:bodyPr wrap="square">
            <a:spAutoFit/>
          </a:bodyPr>
          <a:lstStyle/>
          <a:p>
            <a:r>
              <a:rPr lang="en-GB" dirty="0"/>
              <a:t>Examples: </a:t>
            </a:r>
            <a:r>
              <a:rPr lang="en-US" sz="1800" dirty="0"/>
              <a:t>From </a:t>
            </a:r>
            <a:r>
              <a:rPr lang="en-US" sz="1800" dirty="0">
                <a:solidFill>
                  <a:schemeClr val="accent1"/>
                </a:solidFill>
              </a:rPr>
              <a:t>IMS data</a:t>
            </a:r>
            <a:r>
              <a:rPr lang="en-US" sz="1800" dirty="0"/>
              <a:t>, through </a:t>
            </a:r>
            <a:r>
              <a:rPr lang="en-US" sz="1800" dirty="0">
                <a:solidFill>
                  <a:schemeClr val="accent1"/>
                </a:solidFill>
              </a:rPr>
              <a:t>source term estimates </a:t>
            </a:r>
            <a:r>
              <a:rPr lang="en-US" sz="1800" dirty="0"/>
              <a:t>to </a:t>
            </a:r>
            <a:r>
              <a:rPr lang="en-US" sz="1800" dirty="0">
                <a:solidFill>
                  <a:schemeClr val="accent1"/>
                </a:solidFill>
              </a:rPr>
              <a:t>wet deposition schemes</a:t>
            </a:r>
            <a:r>
              <a:rPr lang="en-US" sz="1800" dirty="0"/>
              <a:t>.</a:t>
            </a:r>
            <a:r>
              <a:rPr lang="en-GB" sz="1800" dirty="0"/>
              <a:t>                                </a:t>
            </a:r>
            <a:endParaRPr lang="en-US" sz="1800" dirty="0"/>
          </a:p>
        </p:txBody>
      </p:sp>
      <p:pic>
        <p:nvPicPr>
          <p:cNvPr id="7" name="Picture 6">
            <a:extLst>
              <a:ext uri="{FF2B5EF4-FFF2-40B4-BE49-F238E27FC236}">
                <a16:creationId xmlns:a16="http://schemas.microsoft.com/office/drawing/2014/main" id="{C23BA739-566B-9F33-800C-E04C872C13D3}"/>
              </a:ext>
            </a:extLst>
          </p:cNvPr>
          <p:cNvPicPr>
            <a:picLocks noChangeAspect="1"/>
          </p:cNvPicPr>
          <p:nvPr/>
        </p:nvPicPr>
        <p:blipFill>
          <a:blip r:embed="rId2"/>
          <a:stretch>
            <a:fillRect/>
          </a:stretch>
        </p:blipFill>
        <p:spPr>
          <a:xfrm>
            <a:off x="1650261" y="3878097"/>
            <a:ext cx="3514398" cy="2857592"/>
          </a:xfrm>
          <a:prstGeom prst="rect">
            <a:avLst/>
          </a:prstGeom>
        </p:spPr>
      </p:pic>
      <p:graphicFrame>
        <p:nvGraphicFramePr>
          <p:cNvPr id="8" name="Diagram 7">
            <a:extLst>
              <a:ext uri="{FF2B5EF4-FFF2-40B4-BE49-F238E27FC236}">
                <a16:creationId xmlns:a16="http://schemas.microsoft.com/office/drawing/2014/main" id="{B140135F-D9CD-FD99-88E5-2F51F8E4447C}"/>
              </a:ext>
            </a:extLst>
          </p:cNvPr>
          <p:cNvGraphicFramePr/>
          <p:nvPr>
            <p:extLst>
              <p:ext uri="{D42A27DB-BD31-4B8C-83A1-F6EECF244321}">
                <p14:modId xmlns:p14="http://schemas.microsoft.com/office/powerpoint/2010/main" val="535849115"/>
              </p:ext>
            </p:extLst>
          </p:nvPr>
        </p:nvGraphicFramePr>
        <p:xfrm>
          <a:off x="-61090" y="-96173"/>
          <a:ext cx="8229599" cy="6152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4F6192C2-06A5-0EB0-0E0C-E762AF687373}"/>
              </a:ext>
            </a:extLst>
          </p:cNvPr>
          <p:cNvPicPr>
            <a:picLocks noChangeAspect="1"/>
          </p:cNvPicPr>
          <p:nvPr/>
        </p:nvPicPr>
        <p:blipFill>
          <a:blip r:embed="rId8"/>
          <a:stretch>
            <a:fillRect/>
          </a:stretch>
        </p:blipFill>
        <p:spPr>
          <a:xfrm>
            <a:off x="5575763" y="3932404"/>
            <a:ext cx="2430864" cy="2730111"/>
          </a:xfrm>
          <a:prstGeom prst="rect">
            <a:avLst/>
          </a:prstGeom>
        </p:spPr>
      </p:pic>
      <p:sp>
        <p:nvSpPr>
          <p:cNvPr id="12" name="TextBox 11">
            <a:extLst>
              <a:ext uri="{FF2B5EF4-FFF2-40B4-BE49-F238E27FC236}">
                <a16:creationId xmlns:a16="http://schemas.microsoft.com/office/drawing/2014/main" id="{3202FBB5-0134-E94F-A326-A1F96E848286}"/>
              </a:ext>
            </a:extLst>
          </p:cNvPr>
          <p:cNvSpPr txBox="1"/>
          <p:nvPr/>
        </p:nvSpPr>
        <p:spPr>
          <a:xfrm>
            <a:off x="8138291" y="3246195"/>
            <a:ext cx="2613039" cy="3416320"/>
          </a:xfrm>
          <a:prstGeom prst="rect">
            <a:avLst/>
          </a:prstGeom>
          <a:solidFill>
            <a:schemeClr val="accent4">
              <a:lumMod val="20000"/>
              <a:lumOff val="80000"/>
            </a:schemeClr>
          </a:solidFill>
          <a:ln>
            <a:solidFill>
              <a:schemeClr val="bg1">
                <a:lumMod val="65000"/>
              </a:schemeClr>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Benefits to international organizations and society from scientific results: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pPr marL="342900" indent="-342900" eaLnBrk="0" fontAlgn="base" hangingPunct="0">
              <a:spcBef>
                <a:spcPct val="0"/>
              </a:spcBef>
              <a:spcAft>
                <a:spcPct val="0"/>
              </a:spcAft>
              <a:buFont typeface="Arial" panose="020B0604020202020204" pitchFamily="34" charset="0"/>
              <a:buChar char="•"/>
              <a:defRPr/>
            </a:pPr>
            <a:r>
              <a:rPr lang="en-US" dirty="0">
                <a:solidFill>
                  <a:schemeClr val="accent1"/>
                </a:solidFill>
              </a:rPr>
              <a:t>Enhance ATM for CTBTO monitoring of atmospheric radioactivity</a:t>
            </a:r>
          </a:p>
          <a:p>
            <a:pPr eaLnBrk="0" fontAlgn="base" hangingPunct="0">
              <a:spcBef>
                <a:spcPct val="0"/>
              </a:spcBef>
              <a:spcAft>
                <a:spcPct val="0"/>
              </a:spcAft>
              <a:defRPr/>
            </a:pPr>
            <a:endParaRPr lang="en-US" dirty="0">
              <a:solidFill>
                <a:schemeClr val="accent1"/>
              </a:solidFill>
            </a:endParaRPr>
          </a:p>
          <a:p>
            <a:pPr marL="342900" indent="-342900" eaLnBrk="0" fontAlgn="base" hangingPunct="0">
              <a:spcBef>
                <a:spcPct val="0"/>
              </a:spcBef>
              <a:spcAft>
                <a:spcPct val="0"/>
              </a:spcAft>
              <a:buFont typeface="Arial" panose="020B0604020202020204" pitchFamily="34" charset="0"/>
              <a:buChar char="•"/>
              <a:defRPr/>
            </a:pPr>
            <a:r>
              <a:rPr lang="en-US" dirty="0">
                <a:solidFill>
                  <a:schemeClr val="accent1"/>
                </a:solidFill>
              </a:rPr>
              <a:t>Optimize modelling of ground deposition for emergency response</a:t>
            </a:r>
          </a:p>
        </p:txBody>
      </p:sp>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(3/4)</a:t>
            </a:r>
            <a:endParaRPr lang="en-AT"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54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P5.2-321</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B1638C-D26D-D2FC-3714-C5A4F750520C}"/>
              </a:ext>
            </a:extLst>
          </p:cNvPr>
          <p:cNvSpPr txBox="1"/>
          <p:nvPr/>
        </p:nvSpPr>
        <p:spPr>
          <a:xfrm>
            <a:off x="338122" y="1371124"/>
            <a:ext cx="9876395" cy="369332"/>
          </a:xfrm>
          <a:prstGeom prst="rect">
            <a:avLst/>
          </a:prstGeom>
          <a:noFill/>
        </p:spPr>
        <p:txBody>
          <a:bodyPr wrap="square">
            <a:spAutoFit/>
          </a:bodyPr>
          <a:lstStyle/>
          <a:p>
            <a:r>
              <a:rPr lang="en-GB" dirty="0"/>
              <a:t>Examples: </a:t>
            </a:r>
            <a:r>
              <a:rPr lang="en-US" sz="1800" dirty="0"/>
              <a:t>From </a:t>
            </a:r>
            <a:r>
              <a:rPr lang="en-US" sz="1800" dirty="0">
                <a:solidFill>
                  <a:schemeClr val="accent1"/>
                </a:solidFill>
              </a:rPr>
              <a:t>IMS data</a:t>
            </a:r>
            <a:r>
              <a:rPr lang="en-US" sz="1800" dirty="0"/>
              <a:t>, directly to </a:t>
            </a:r>
            <a:r>
              <a:rPr lang="en-US" sz="1800" dirty="0">
                <a:solidFill>
                  <a:schemeClr val="accent1"/>
                </a:solidFill>
              </a:rPr>
              <a:t>wet deposition schemes</a:t>
            </a:r>
            <a:r>
              <a:rPr lang="en-US" sz="1800" dirty="0"/>
              <a:t>.</a:t>
            </a:r>
            <a:r>
              <a:rPr lang="en-GB" sz="1800" dirty="0"/>
              <a:t>                                </a:t>
            </a:r>
            <a:endParaRPr lang="en-US" sz="1800" dirty="0"/>
          </a:p>
        </p:txBody>
      </p:sp>
      <p:graphicFrame>
        <p:nvGraphicFramePr>
          <p:cNvPr id="4" name="Diagram 3">
            <a:extLst>
              <a:ext uri="{FF2B5EF4-FFF2-40B4-BE49-F238E27FC236}">
                <a16:creationId xmlns:a16="http://schemas.microsoft.com/office/drawing/2014/main" id="{BD720E1C-FA91-2831-936C-BBBF8AC31AE1}"/>
              </a:ext>
            </a:extLst>
          </p:cNvPr>
          <p:cNvGraphicFramePr/>
          <p:nvPr>
            <p:extLst>
              <p:ext uri="{D42A27DB-BD31-4B8C-83A1-F6EECF244321}">
                <p14:modId xmlns:p14="http://schemas.microsoft.com/office/powerpoint/2010/main" val="2929982866"/>
              </p:ext>
            </p:extLst>
          </p:nvPr>
        </p:nvGraphicFramePr>
        <p:xfrm>
          <a:off x="143509" y="195486"/>
          <a:ext cx="7543831" cy="5397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406DD8B7-D0B2-21A4-64FB-512CF830E02B}"/>
              </a:ext>
            </a:extLst>
          </p:cNvPr>
          <p:cNvPicPr>
            <a:picLocks noChangeAspect="1"/>
          </p:cNvPicPr>
          <p:nvPr/>
        </p:nvPicPr>
        <p:blipFill>
          <a:blip r:embed="rId7"/>
          <a:stretch>
            <a:fillRect/>
          </a:stretch>
        </p:blipFill>
        <p:spPr>
          <a:xfrm>
            <a:off x="1036417" y="3944860"/>
            <a:ext cx="2879007" cy="2343876"/>
          </a:xfrm>
          <a:prstGeom prst="rect">
            <a:avLst/>
          </a:prstGeom>
        </p:spPr>
      </p:pic>
      <p:pic>
        <p:nvPicPr>
          <p:cNvPr id="11" name="Picture 10">
            <a:extLst>
              <a:ext uri="{FF2B5EF4-FFF2-40B4-BE49-F238E27FC236}">
                <a16:creationId xmlns:a16="http://schemas.microsoft.com/office/drawing/2014/main" id="{604CB056-3F01-AFE3-0568-80A29592C027}"/>
              </a:ext>
            </a:extLst>
          </p:cNvPr>
          <p:cNvPicPr>
            <a:picLocks noChangeAspect="1"/>
          </p:cNvPicPr>
          <p:nvPr/>
        </p:nvPicPr>
        <p:blipFill>
          <a:blip r:embed="rId8"/>
          <a:stretch>
            <a:fillRect/>
          </a:stretch>
        </p:blipFill>
        <p:spPr>
          <a:xfrm>
            <a:off x="4867929" y="3911351"/>
            <a:ext cx="2939650" cy="2430548"/>
          </a:xfrm>
          <a:prstGeom prst="rect">
            <a:avLst/>
          </a:prstGeom>
        </p:spPr>
      </p:pic>
      <p:sp>
        <p:nvSpPr>
          <p:cNvPr id="12" name="TextBox 11">
            <a:extLst>
              <a:ext uri="{FF2B5EF4-FFF2-40B4-BE49-F238E27FC236}">
                <a16:creationId xmlns:a16="http://schemas.microsoft.com/office/drawing/2014/main" id="{51541EE8-5D3D-34E9-9EB4-D7405BED5DDB}"/>
              </a:ext>
            </a:extLst>
          </p:cNvPr>
          <p:cNvSpPr txBox="1"/>
          <p:nvPr/>
        </p:nvSpPr>
        <p:spPr>
          <a:xfrm>
            <a:off x="1041188" y="6416413"/>
            <a:ext cx="6968598" cy="246102"/>
          </a:xfrm>
          <a:prstGeom prst="rect">
            <a:avLst/>
          </a:prstGeom>
          <a:noFill/>
        </p:spPr>
        <p:txBody>
          <a:bodyPr wrap="square">
            <a:spAutoFit/>
          </a:bodyPr>
          <a:lstStyle/>
          <a:p>
            <a:pPr eaLnBrk="0" fontAlgn="base" hangingPunct="0">
              <a:spcBef>
                <a:spcPct val="0"/>
              </a:spcBef>
              <a:spcAft>
                <a:spcPct val="0"/>
              </a:spcAft>
            </a:pPr>
            <a:r>
              <a:rPr lang="en-GB" sz="1000" dirty="0">
                <a:solidFill>
                  <a:prstClr val="black"/>
                </a:solidFill>
                <a:latin typeface="Times" charset="0"/>
              </a:rPr>
              <a:t>Cs-137 concentrations: reference (left plot)                               and 	                 optimised (right plot) vs. IMS observations.</a:t>
            </a:r>
          </a:p>
        </p:txBody>
      </p:sp>
      <p:sp>
        <p:nvSpPr>
          <p:cNvPr id="13" name="TextBox 12">
            <a:extLst>
              <a:ext uri="{FF2B5EF4-FFF2-40B4-BE49-F238E27FC236}">
                <a16:creationId xmlns:a16="http://schemas.microsoft.com/office/drawing/2014/main" id="{BEC38A7F-AF37-31EF-0747-A2510565950C}"/>
              </a:ext>
            </a:extLst>
          </p:cNvPr>
          <p:cNvSpPr txBox="1"/>
          <p:nvPr/>
        </p:nvSpPr>
        <p:spPr>
          <a:xfrm>
            <a:off x="8138291" y="3246195"/>
            <a:ext cx="2613039" cy="3416320"/>
          </a:xfrm>
          <a:prstGeom prst="rect">
            <a:avLst/>
          </a:prstGeom>
          <a:solidFill>
            <a:schemeClr val="accent4">
              <a:lumMod val="20000"/>
              <a:lumOff val="80000"/>
            </a:schemeClr>
          </a:solidFill>
          <a:ln>
            <a:solidFill>
              <a:schemeClr val="bg1">
                <a:lumMod val="65000"/>
              </a:schemeClr>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Benefits to international organizations and society from scientific results: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pPr marL="342900" indent="-342900" eaLnBrk="0" fontAlgn="base" hangingPunct="0">
              <a:spcBef>
                <a:spcPct val="0"/>
              </a:spcBef>
              <a:spcAft>
                <a:spcPct val="0"/>
              </a:spcAft>
              <a:buFont typeface="Arial" panose="020B0604020202020204" pitchFamily="34" charset="0"/>
              <a:buChar char="•"/>
              <a:defRPr/>
            </a:pPr>
            <a:r>
              <a:rPr lang="en-US" dirty="0">
                <a:solidFill>
                  <a:schemeClr val="accent1"/>
                </a:solidFill>
              </a:rPr>
              <a:t>Enhance ATM for CTBTO monitoring of atmospheric radioactivity</a:t>
            </a:r>
          </a:p>
          <a:p>
            <a:pPr eaLnBrk="0" fontAlgn="base" hangingPunct="0">
              <a:spcBef>
                <a:spcPct val="0"/>
              </a:spcBef>
              <a:spcAft>
                <a:spcPct val="0"/>
              </a:spcAft>
              <a:defRPr/>
            </a:pPr>
            <a:endParaRPr lang="en-US" dirty="0">
              <a:solidFill>
                <a:schemeClr val="accent1"/>
              </a:solidFill>
            </a:endParaRPr>
          </a:p>
          <a:p>
            <a:pPr marL="342900" indent="-342900" eaLnBrk="0" fontAlgn="base" hangingPunct="0">
              <a:spcBef>
                <a:spcPct val="0"/>
              </a:spcBef>
              <a:spcAft>
                <a:spcPct val="0"/>
              </a:spcAft>
              <a:buFont typeface="Arial" panose="020B0604020202020204" pitchFamily="34" charset="0"/>
              <a:buChar char="•"/>
              <a:defRPr/>
            </a:pPr>
            <a:r>
              <a:rPr lang="en-US" dirty="0">
                <a:solidFill>
                  <a:schemeClr val="accent1"/>
                </a:solidFill>
              </a:rPr>
              <a:t>Optimize modelling of ground deposition for emergency response</a:t>
            </a:r>
          </a:p>
        </p:txBody>
      </p:sp>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(4/4)</a:t>
            </a:r>
            <a:endParaRPr lang="en-AT"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38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P5.2-321</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E2DCF4-CDBA-4FF7-E1AC-45F039F41CFC}"/>
              </a:ext>
            </a:extLst>
          </p:cNvPr>
          <p:cNvSpPr txBox="1"/>
          <p:nvPr/>
        </p:nvSpPr>
        <p:spPr>
          <a:xfrm>
            <a:off x="532878" y="1430313"/>
            <a:ext cx="9876395" cy="1477328"/>
          </a:xfrm>
          <a:prstGeom prst="rect">
            <a:avLst/>
          </a:prstGeom>
          <a:noFill/>
        </p:spPr>
        <p:txBody>
          <a:bodyPr wrap="square">
            <a:spAutoFit/>
          </a:bodyPr>
          <a:lstStyle/>
          <a:p>
            <a:r>
              <a:rPr lang="en-GB" dirty="0"/>
              <a:t>This presentation reviews the use of IMS radionuclide observations following the Fukushima Daiichi NPP accident in dozens of peer-reviewed scientific papers. The most frequent application is the reconstruction of the source term for 137Cs, 131I, and 133Xe. Further applications include studies of wet deposition rates, enhancements for atmospheric transport modelling methods, reconstruction of release patterns, assessment of reactor damage, and environmental impact.</a:t>
            </a:r>
          </a:p>
        </p:txBody>
      </p:sp>
      <p:sp>
        <p:nvSpPr>
          <p:cNvPr id="4" name="TextBox 3">
            <a:extLst>
              <a:ext uri="{FF2B5EF4-FFF2-40B4-BE49-F238E27FC236}">
                <a16:creationId xmlns:a16="http://schemas.microsoft.com/office/drawing/2014/main" id="{CC89852D-D55F-530B-39C0-C0F280029DD8}"/>
              </a:ext>
            </a:extLst>
          </p:cNvPr>
          <p:cNvSpPr txBox="1"/>
          <p:nvPr/>
        </p:nvSpPr>
        <p:spPr>
          <a:xfrm>
            <a:off x="532878" y="3429000"/>
            <a:ext cx="8292145" cy="31393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Benefits resulting from scientific applications of IMS radionuclide data:</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pPr marL="1257300" lvl="2" indent="-342900" eaLnBrk="0" fontAlgn="base" hangingPunct="0">
              <a:spcBef>
                <a:spcPct val="0"/>
              </a:spcBef>
              <a:spcAft>
                <a:spcPct val="0"/>
              </a:spcAft>
              <a:buFont typeface="Arial" panose="020B0604020202020204" pitchFamily="34" charset="0"/>
              <a:buChar char="•"/>
              <a:defRPr/>
            </a:pPr>
            <a:r>
              <a:rPr lang="en-US" dirty="0">
                <a:solidFill>
                  <a:schemeClr val="accent1"/>
                </a:solidFill>
              </a:rPr>
              <a:t>Advance fundamental understanding of physical process in the atmosphere like wet deposition.</a:t>
            </a:r>
          </a:p>
          <a:p>
            <a:pPr marL="1257300" lvl="2" indent="-342900" eaLnBrk="0" fontAlgn="base" hangingPunct="0">
              <a:spcBef>
                <a:spcPct val="0"/>
              </a:spcBef>
              <a:spcAft>
                <a:spcPct val="0"/>
              </a:spcAft>
              <a:buFont typeface="Arial" panose="020B0604020202020204" pitchFamily="34" charset="0"/>
              <a:buChar char="•"/>
              <a:defRPr/>
            </a:pPr>
            <a:endParaRPr lang="en-US" dirty="0">
              <a:solidFill>
                <a:schemeClr val="accent1"/>
              </a:solidFill>
            </a:endParaRPr>
          </a:p>
          <a:p>
            <a:pPr marL="1257300" marR="0" lvl="2"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chemeClr val="accent1"/>
                </a:solidFill>
              </a:rPr>
              <a:t>Enhance radionuclide analysis and related atmospheric transport modelling (ATM) for CTBTO monitoring of atmospheric radioactivity</a:t>
            </a:r>
          </a:p>
          <a:p>
            <a:pPr marR="0" lvl="2" algn="l" defTabSz="914400" rtl="0" eaLnBrk="0" fontAlgn="base" latinLnBrk="0" hangingPunct="0">
              <a:lnSpc>
                <a:spcPct val="100000"/>
              </a:lnSpc>
              <a:spcBef>
                <a:spcPct val="0"/>
              </a:spcBef>
              <a:spcAft>
                <a:spcPct val="0"/>
              </a:spcAft>
              <a:buClrTx/>
              <a:buSzTx/>
              <a:tabLst/>
              <a:defRPr/>
            </a:pPr>
            <a:endParaRPr lang="en-US" dirty="0">
              <a:solidFill>
                <a:schemeClr val="accent1"/>
              </a:solidFill>
            </a:endParaRPr>
          </a:p>
          <a:p>
            <a:pPr marL="1257300" marR="0" lvl="2"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chemeClr val="accent1"/>
                </a:solidFill>
              </a:rPr>
              <a:t>Assessment of accident processes and optimize environmental impact like ground deposition for emergency response</a:t>
            </a:r>
          </a:p>
          <a:p>
            <a:pPr marL="1257300" marR="0" lvl="2"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dirty="0">
              <a:solidFill>
                <a:schemeClr val="accent1"/>
              </a:solidFill>
            </a:endParaRPr>
          </a:p>
        </p:txBody>
      </p:sp>
    </p:spTree>
    <p:extLst>
      <p:ext uri="{BB962C8B-B14F-4D97-AF65-F5344CB8AC3E}">
        <p14:creationId xmlns:p14="http://schemas.microsoft.com/office/powerpoint/2010/main" val="28520030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otalTime>3041</TotalTime>
  <Words>1323</Words>
  <Application>Microsoft Office PowerPoint</Application>
  <PresentationFormat>Widescreen</PresentationFormat>
  <Paragraphs>158</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Times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KALINOWSKI Martin</cp:lastModifiedBy>
  <cp:revision>26</cp:revision>
  <dcterms:created xsi:type="dcterms:W3CDTF">2023-04-18T13:25:54Z</dcterms:created>
  <dcterms:modified xsi:type="dcterms:W3CDTF">2023-06-14T21:25:27Z</dcterms:modified>
</cp:coreProperties>
</file>