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7F90AE-1EEB-4D05-BD63-D12B096BE98E}" v="4" dt="2023-06-11T21:22:00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81" d="100"/>
          <a:sy n="81" d="100"/>
        </p:scale>
        <p:origin x="9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INOWSKI Martin" userId="750c80ef-19b0-4308-a56a-c16dcc8f47b9" providerId="ADAL" clId="{A87F90AE-1EEB-4D05-BD63-D12B096BE98E}"/>
    <pc:docChg chg="modSld">
      <pc:chgData name="KALINOWSKI Martin" userId="750c80ef-19b0-4308-a56a-c16dcc8f47b9" providerId="ADAL" clId="{A87F90AE-1EEB-4D05-BD63-D12B096BE98E}" dt="2023-06-11T21:23:23.631" v="311" actId="20577"/>
      <pc:docMkLst>
        <pc:docMk/>
      </pc:docMkLst>
      <pc:sldChg chg="addSp delSp modSp mod">
        <pc:chgData name="KALINOWSKI Martin" userId="750c80ef-19b0-4308-a56a-c16dcc8f47b9" providerId="ADAL" clId="{A87F90AE-1EEB-4D05-BD63-D12B096BE98E}" dt="2023-06-11T21:23:23.631" v="311" actId="20577"/>
        <pc:sldMkLst>
          <pc:docMk/>
          <pc:sldMk cId="607453612" sldId="256"/>
        </pc:sldMkLst>
        <pc:spChg chg="mod">
          <ac:chgData name="KALINOWSKI Martin" userId="750c80ef-19b0-4308-a56a-c16dcc8f47b9" providerId="ADAL" clId="{A87F90AE-1EEB-4D05-BD63-D12B096BE98E}" dt="2023-06-11T21:07:56.447" v="9" actId="20577"/>
          <ac:spMkLst>
            <pc:docMk/>
            <pc:sldMk cId="607453612" sldId="256"/>
            <ac:spMk id="3" creationId="{D51AB4DC-58D5-C4A4-6BF9-8102961E9BDB}"/>
          </ac:spMkLst>
        </pc:spChg>
        <pc:spChg chg="mod">
          <ac:chgData name="KALINOWSKI Martin" userId="750c80ef-19b0-4308-a56a-c16dcc8f47b9" providerId="ADAL" clId="{A87F90AE-1EEB-4D05-BD63-D12B096BE98E}" dt="2023-06-11T21:17:40.636" v="87" actId="1076"/>
          <ac:spMkLst>
            <pc:docMk/>
            <pc:sldMk cId="607453612" sldId="256"/>
            <ac:spMk id="4" creationId="{1611E44D-E388-BD34-FA09-D64FFC1DB1AA}"/>
          </ac:spMkLst>
        </pc:spChg>
        <pc:spChg chg="mod">
          <ac:chgData name="KALINOWSKI Martin" userId="750c80ef-19b0-4308-a56a-c16dcc8f47b9" providerId="ADAL" clId="{A87F90AE-1EEB-4D05-BD63-D12B096BE98E}" dt="2023-06-11T21:09:18.942" v="18"/>
          <ac:spMkLst>
            <pc:docMk/>
            <pc:sldMk cId="607453612" sldId="256"/>
            <ac:spMk id="5" creationId="{1F0ECAE0-79BD-21CF-C96D-4DD448C0663E}"/>
          </ac:spMkLst>
        </pc:spChg>
        <pc:spChg chg="add mod">
          <ac:chgData name="KALINOWSKI Martin" userId="750c80ef-19b0-4308-a56a-c16dcc8f47b9" providerId="ADAL" clId="{A87F90AE-1EEB-4D05-BD63-D12B096BE98E}" dt="2023-06-11T21:23:23.631" v="311" actId="20577"/>
          <ac:spMkLst>
            <pc:docMk/>
            <pc:sldMk cId="607453612" sldId="256"/>
            <ac:spMk id="6" creationId="{7EEB559E-2E5A-284E-35E2-5826AF4556C4}"/>
          </ac:spMkLst>
        </pc:spChg>
        <pc:picChg chg="add mod">
          <ac:chgData name="KALINOWSKI Martin" userId="750c80ef-19b0-4308-a56a-c16dcc8f47b9" providerId="ADAL" clId="{A87F90AE-1EEB-4D05-BD63-D12B096BE98E}" dt="2023-06-11T21:17:46.371" v="88" actId="14100"/>
          <ac:picMkLst>
            <pc:docMk/>
            <pc:sldMk cId="607453612" sldId="256"/>
            <ac:picMk id="2" creationId="{E103E558-818F-2E2B-206F-8DB9A3BF682B}"/>
          </ac:picMkLst>
        </pc:picChg>
        <pc:picChg chg="del">
          <ac:chgData name="KALINOWSKI Martin" userId="750c80ef-19b0-4308-a56a-c16dcc8f47b9" providerId="ADAL" clId="{A87F90AE-1EEB-4D05-BD63-D12B096BE98E}" dt="2023-06-11T21:08:15.534" v="10" actId="478"/>
          <ac:picMkLst>
            <pc:docMk/>
            <pc:sldMk cId="607453612" sldId="256"/>
            <ac:picMk id="8" creationId="{7777CEEF-3F6B-40D3-9C70-C7FACF0B915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6/11/2023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P5.2-321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0ECAE0-79BD-21CF-C96D-4DD448C0663E}"/>
              </a:ext>
            </a:extLst>
          </p:cNvPr>
          <p:cNvSpPr txBox="1"/>
          <p:nvPr/>
        </p:nvSpPr>
        <p:spPr>
          <a:xfrm>
            <a:off x="2060154" y="-64136"/>
            <a:ext cx="863722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</a:rPr>
              <a:t>Review on the use of IMS radionuclide observations for scientific studies related to the Fukushima Daiichi nuclear power plant accident</a:t>
            </a:r>
          </a:p>
          <a:p>
            <a:pPr algn="ctr"/>
            <a:endParaRPr lang="x-none" sz="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 Kalinowski </a:t>
            </a:r>
            <a:endParaRPr lang="x-non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Comprehensive Nuclear-Test-Ban Treaty Organization</a:t>
            </a:r>
            <a:endParaRPr lang="x-non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11E44D-E388-BD34-FA09-D64FFC1DB1AA}"/>
              </a:ext>
            </a:extLst>
          </p:cNvPr>
          <p:cNvSpPr txBox="1"/>
          <p:nvPr/>
        </p:nvSpPr>
        <p:spPr>
          <a:xfrm>
            <a:off x="366395" y="1310327"/>
            <a:ext cx="79116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This presentation reviews the use of IMS radionuclide observations following the Fukushima Daiichi NPP accident.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43 peer-reviewed scientific papers were found that use these IMS data.</a:t>
            </a:r>
          </a:p>
          <a:p>
            <a:r>
              <a:rPr lang="en-GB" sz="2000" dirty="0"/>
              <a:t>.</a:t>
            </a:r>
            <a:endParaRPr lang="en-US" sz="2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03E558-818F-2E2B-206F-8DB9A3BF6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95" y="2324932"/>
            <a:ext cx="7885827" cy="45330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EB559E-2E5A-284E-35E2-5826AF4556C4}"/>
              </a:ext>
            </a:extLst>
          </p:cNvPr>
          <p:cNvSpPr txBox="1"/>
          <p:nvPr/>
        </p:nvSpPr>
        <p:spPr>
          <a:xfrm>
            <a:off x="8277995" y="2324932"/>
            <a:ext cx="376695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The most frequent application is the reconstruction of the source term for key radionuclides.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Special focus is given on studies of wet deposition schemes to  enhance atmospheric transport modelling (</a:t>
            </a:r>
            <a:r>
              <a:rPr lang="en-GB" sz="2000">
                <a:solidFill>
                  <a:schemeClr val="accent1"/>
                </a:solidFill>
              </a:rPr>
              <a:t>ATM).</a:t>
            </a:r>
            <a:endParaRPr lang="en-GB" sz="20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Benefit for the CTBT:  Radionuclide analysis and related ATM of atmospheric radioactivity can be enhanced.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eb0b889-53f4-4e3a-9b3f-a04468ed6d76}" enabled="0" method="" siteId="{beb0b889-53f4-4e3a-9b3f-a04468ed6d7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2741</TotalTime>
  <Words>106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KALINOWSKI Martin</cp:lastModifiedBy>
  <cp:revision>25</cp:revision>
  <dcterms:created xsi:type="dcterms:W3CDTF">2023-04-18T13:25:54Z</dcterms:created>
  <dcterms:modified xsi:type="dcterms:W3CDTF">2023-06-11T21:23:32Z</dcterms:modified>
</cp:coreProperties>
</file>