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5" d="100"/>
          <a:sy n="65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P5.2-58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240568" y="54313"/>
            <a:ext cx="844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Seismic</a:t>
            </a:r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Volcanic</a:t>
            </a:r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Networks in real time </a:t>
            </a:r>
            <a:r>
              <a:rPr lang="es-ES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of</a:t>
            </a:r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Instituto Geofísico in Ecuador: performance, </a:t>
            </a:r>
            <a:r>
              <a:rPr lang="es-ES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evaluation</a:t>
            </a:r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optimization</a:t>
            </a:r>
            <a:endParaRPr lang="en-AT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Cristina Ramos, Cristina González, Ana Peralvo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Geofísico de la Escuela Politécnica Nacional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35A8E4C-C607-4DC9-B038-81200E803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381872"/>
            <a:ext cx="11295530" cy="48127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e-poster shows 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volcanic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in real time:</a:t>
            </a:r>
          </a:p>
          <a:p>
            <a:pPr marL="0" indent="0">
              <a:buNone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0" indent="0">
              <a:buNone/>
            </a:pPr>
            <a:endParaRPr lang="es-EC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18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s-EC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network                   Strong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Geodetic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endParaRPr lang="es-EC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monitoring instrumentation installed in Ecuador has real time transmission.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session P5.2-58 on Tuesday 20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or access it online on the SnT2023 Conference platform!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47D3E7-540C-489C-9105-06BE5CD39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165" y="1909482"/>
            <a:ext cx="2442989" cy="28034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5A2F4B-F58E-4654-9ADB-98B4E859E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09482"/>
            <a:ext cx="2438540" cy="28034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116C51-0D14-410B-BDCC-12B60F164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9425" y="1878106"/>
            <a:ext cx="2534387" cy="280343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36"/>
    </mc:Choice>
    <mc:Fallback>
      <p:transition spd="slow" advTm="58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175" x="795338" y="4983163"/>
          <p14:tracePt t="4282" x="785813" y="4983163"/>
          <p14:tracePt t="4303" x="785813" y="4991100"/>
          <p14:tracePt t="4331" x="776288" y="4991100"/>
          <p14:tracePt t="4422" x="776288" y="5000625"/>
          <p14:tracePt t="4514" x="776288" y="5010150"/>
          <p14:tracePt t="4557" x="768350" y="5010150"/>
          <p14:tracePt t="4599" x="768350" y="5018088"/>
          <p14:tracePt t="4717" x="768350" y="5027613"/>
          <p14:tracePt t="4757" x="768350" y="5037138"/>
          <p14:tracePt t="5542" x="768350" y="5027613"/>
          <p14:tracePt t="5555" x="768350" y="5018088"/>
          <p14:tracePt t="5562" x="785813" y="5010150"/>
          <p14:tracePt t="5568" x="822325" y="4991100"/>
          <p14:tracePt t="5585" x="857250" y="4965700"/>
          <p14:tracePt t="5602" x="901700" y="4929188"/>
          <p14:tracePt t="5604" x="919163" y="4902200"/>
          <p14:tracePt t="5618" x="955675" y="4875213"/>
          <p14:tracePt t="5652" x="1357313" y="4483100"/>
          <p14:tracePt t="5686" x="2116138" y="3633788"/>
          <p14:tracePt t="5718" x="2143125" y="3571875"/>
          <p14:tracePt t="5735" x="2160588" y="3544888"/>
          <p14:tracePt t="5752" x="2170113" y="3536950"/>
          <p14:tracePt t="5770" x="2187575" y="3509963"/>
          <p14:tracePt t="5785" x="2224088" y="3490913"/>
          <p14:tracePt t="5802" x="2276475" y="3446463"/>
          <p14:tracePt t="5818" x="2374900" y="3375025"/>
          <p14:tracePt t="5835" x="2411413" y="3340100"/>
          <p14:tracePt t="5853" x="2446338" y="3303588"/>
          <p14:tracePt t="5868" x="2455863" y="3295650"/>
          <p14:tracePt t="5885" x="2465388" y="3286125"/>
          <p14:tracePt t="5901" x="2500313" y="3251200"/>
          <p14:tracePt t="5918" x="2616200" y="3170238"/>
          <p14:tracePt t="5936" x="2776538" y="3009900"/>
          <p14:tracePt t="5951" x="2813050" y="2973388"/>
          <p14:tracePt t="5970" x="2830513" y="2955925"/>
          <p14:tracePt t="6001" x="2830513" y="2946400"/>
          <p14:tracePt t="6121" x="2830513" y="2955925"/>
          <p14:tracePt t="6149" x="2822575" y="2955925"/>
          <p14:tracePt t="6156" x="2822575" y="2965450"/>
          <p14:tracePt t="6170" x="2822575" y="2973388"/>
          <p14:tracePt t="6190" x="2822575" y="2982913"/>
          <p14:tracePt t="6203" x="2813050" y="2982913"/>
          <p14:tracePt t="19382" x="2768600" y="2965450"/>
          <p14:tracePt t="19388" x="2705100" y="2911475"/>
          <p14:tracePt t="19396" x="2633663" y="2874963"/>
          <p14:tracePt t="19405" x="2581275" y="2840038"/>
          <p14:tracePt t="19421" x="2490788" y="2786063"/>
          <p14:tracePt t="19438" x="2347913" y="2732088"/>
          <p14:tracePt t="19455" x="2268538" y="2705100"/>
          <p14:tracePt t="19488" x="2187575" y="2687638"/>
          <p14:tracePt t="19521" x="2160588" y="2670175"/>
          <p14:tracePt t="19556" x="2160588" y="2660650"/>
          <p14:tracePt t="19571" x="2160588" y="2652713"/>
          <p14:tracePt t="19604" x="2160588" y="2643188"/>
          <p14:tracePt t="19654" x="2160588" y="2633663"/>
          <p14:tracePt t="19674" x="2160588" y="2625725"/>
          <p14:tracePt t="19688" x="2170113" y="2625725"/>
          <p14:tracePt t="19695" x="2170113" y="2616200"/>
          <p14:tracePt t="19716" x="2170113" y="2608263"/>
          <p14:tracePt t="19750" x="2170113" y="2598738"/>
          <p14:tracePt t="19805" x="2179638" y="2598738"/>
          <p14:tracePt t="19861" x="2179638" y="2608263"/>
          <p14:tracePt t="19904" x="2179638" y="2616200"/>
          <p14:tracePt t="19932" x="2179638" y="2625725"/>
          <p14:tracePt t="19945" x="2187575" y="2625725"/>
          <p14:tracePt t="19952" x="2187575" y="2633663"/>
          <p14:tracePt t="19959" x="2205038" y="2643188"/>
          <p14:tracePt t="19971" x="2224088" y="2652713"/>
          <p14:tracePt t="19987" x="2322513" y="2705100"/>
          <p14:tracePt t="20004" x="2384425" y="2732088"/>
          <p14:tracePt t="20020" x="2428875" y="2768600"/>
          <p14:tracePt t="20037" x="2446338" y="2776538"/>
          <p14:tracePt t="20055" x="2465388" y="2786063"/>
          <p14:tracePt t="20070" x="2465388" y="2803525"/>
          <p14:tracePt t="20087" x="2473325" y="2813050"/>
          <p14:tracePt t="20104" x="2473325" y="2822575"/>
          <p14:tracePt t="20120" x="2473325" y="2830513"/>
          <p14:tracePt t="20138" x="2473325" y="2847975"/>
          <p14:tracePt t="20170" x="2473325" y="2857500"/>
          <p14:tracePt t="20187" x="2473325" y="2874963"/>
          <p14:tracePt t="20220" x="2473325" y="2884488"/>
          <p14:tracePt t="20237" x="2465388" y="2894013"/>
          <p14:tracePt t="20254" x="2455863" y="2894013"/>
          <p14:tracePt t="20270" x="2446338" y="2911475"/>
          <p14:tracePt t="20287" x="2438400" y="2919413"/>
          <p14:tracePt t="20305" x="2428875" y="2928938"/>
          <p14:tracePt t="20320" x="2419350" y="2928938"/>
          <p14:tracePt t="20337" x="2411413" y="2938463"/>
          <p14:tracePt t="20355" x="2401888" y="2946400"/>
          <p14:tracePt t="20387" x="2393950" y="2955925"/>
          <p14:tracePt t="20404" x="2384425" y="2955925"/>
          <p14:tracePt t="20420" x="2374900" y="2965450"/>
          <p14:tracePt t="20437" x="2366963" y="2973388"/>
          <p14:tracePt t="20454" x="2366963" y="2982913"/>
          <p14:tracePt t="20470" x="2357438" y="2982913"/>
          <p14:tracePt t="20487" x="2347913" y="2982913"/>
          <p14:tracePt t="20520" x="2339975" y="2982913"/>
          <p14:tracePt t="20808" x="2347913" y="2990850"/>
          <p14:tracePt t="20813" x="2357438" y="3000375"/>
          <p14:tracePt t="20820" x="2384425" y="3017838"/>
          <p14:tracePt t="20837" x="2401888" y="3081338"/>
          <p14:tracePt t="20853" x="2438400" y="3143250"/>
          <p14:tracePt t="20870" x="2446338" y="3187700"/>
          <p14:tracePt t="20887" x="2446338" y="3205163"/>
          <p14:tracePt t="20904" x="2455863" y="3259138"/>
          <p14:tracePt t="20920" x="2455863" y="3286125"/>
          <p14:tracePt t="20937" x="2455863" y="3348038"/>
          <p14:tracePt t="20953" x="2455863" y="3375025"/>
          <p14:tracePt t="20971" x="2455863" y="3394075"/>
          <p14:tracePt t="20987" x="2455863" y="3402013"/>
          <p14:tracePt t="21004" x="2446338" y="3411538"/>
          <p14:tracePt t="21022" x="2438400" y="3429000"/>
          <p14:tracePt t="21037" x="2438400" y="3438525"/>
          <p14:tracePt t="21053" x="2428875" y="3446463"/>
          <p14:tracePt t="21070" x="2428875" y="3455988"/>
          <p14:tracePt t="21087" x="2419350" y="3455988"/>
          <p14:tracePt t="21105" x="2411413" y="3465513"/>
          <p14:tracePt t="21120" x="2401888" y="3473450"/>
          <p14:tracePt t="21137" x="2393950" y="3482975"/>
          <p14:tracePt t="21153" x="2357438" y="3509963"/>
          <p14:tracePt t="21170" x="2322513" y="3527425"/>
          <p14:tracePt t="21186" x="2295525" y="3536950"/>
          <p14:tracePt t="21203" x="2259013" y="3544888"/>
          <p14:tracePt t="21220" x="2251075" y="3554413"/>
          <p14:tracePt t="21236" x="2241550" y="3554413"/>
          <p14:tracePt t="21253" x="2232025" y="3554413"/>
          <p14:tracePt t="21270" x="2224088" y="3554413"/>
          <p14:tracePt t="21522" x="2232025" y="3554413"/>
          <p14:tracePt t="21536" x="2241550" y="3554413"/>
          <p14:tracePt t="21550" x="2241550" y="3544888"/>
          <p14:tracePt t="21563" x="2251075" y="3544888"/>
          <p14:tracePt t="21583" x="2259013" y="3544888"/>
          <p14:tracePt t="21598" x="2268538" y="3544888"/>
          <p14:tracePt t="21605" x="2276475" y="3544888"/>
          <p14:tracePt t="21626" x="2286000" y="3544888"/>
          <p14:tracePt t="21636" x="2295525" y="3554413"/>
          <p14:tracePt t="21653" x="2312988" y="3562350"/>
          <p14:tracePt t="21670" x="2322513" y="3581400"/>
          <p14:tracePt t="21687" x="2339975" y="3598863"/>
          <p14:tracePt t="21703" x="2347913" y="3616325"/>
          <p14:tracePt t="21719" x="2357438" y="3625850"/>
          <p14:tracePt t="21736" x="2374900" y="3652838"/>
          <p14:tracePt t="21753" x="2384425" y="3670300"/>
          <p14:tracePt t="21771" x="2393950" y="3697288"/>
          <p14:tracePt t="21786" x="2401888" y="3714750"/>
          <p14:tracePt t="21803" x="2411413" y="3732213"/>
          <p14:tracePt t="21819" x="2419350" y="3759200"/>
          <p14:tracePt t="21836" x="2428875" y="3795713"/>
          <p14:tracePt t="21855" x="2446338" y="3848100"/>
          <p14:tracePt t="21869" x="2455863" y="3884613"/>
          <p14:tracePt t="21886" x="2465388" y="3911600"/>
          <p14:tracePt t="21903" x="2465388" y="3956050"/>
          <p14:tracePt t="21919" x="2465388" y="3965575"/>
          <p14:tracePt t="21937" x="2465388" y="3990975"/>
          <p14:tracePt t="21953" x="2465388" y="4010025"/>
          <p14:tracePt t="21970" x="2465388" y="4017963"/>
          <p14:tracePt t="21986" x="2465388" y="4044950"/>
          <p14:tracePt t="22003" x="2473325" y="4062413"/>
          <p14:tracePt t="22021" x="2473325" y="4089400"/>
          <p14:tracePt t="22036" x="2473325" y="4098925"/>
          <p14:tracePt t="22052" x="2473325" y="4108450"/>
          <p14:tracePt t="22069" x="2473325" y="4116388"/>
          <p14:tracePt t="22103" x="2473325" y="4125913"/>
          <p14:tracePt t="22131" x="2473325" y="4133850"/>
          <p14:tracePt t="22151" x="2465388" y="4133850"/>
          <p14:tracePt t="22186" x="2455863" y="4133850"/>
          <p14:tracePt t="22735" x="2455863" y="4125913"/>
          <p14:tracePt t="22810" x="2455863" y="4116388"/>
          <p14:tracePt t="22832" x="2455863" y="4108450"/>
          <p14:tracePt t="22880" x="2455863" y="4098925"/>
          <p14:tracePt t="22907" x="2455863" y="4089400"/>
          <p14:tracePt t="22935" x="2455863" y="4081463"/>
          <p14:tracePt t="22949" x="2455863" y="4071938"/>
          <p14:tracePt t="23715" x="2465388" y="4071938"/>
          <p14:tracePt t="23728" x="2465388" y="4062413"/>
          <p14:tracePt t="23735" x="2473325" y="4062413"/>
          <p14:tracePt t="23751" x="2490788" y="4062413"/>
          <p14:tracePt t="23767" x="2500313" y="4062413"/>
          <p14:tracePt t="23784" x="2527300" y="4062413"/>
          <p14:tracePt t="23800" x="2562225" y="4054475"/>
          <p14:tracePt t="23834" x="2724150" y="4037013"/>
          <p14:tracePt t="23867" x="2776538" y="4037013"/>
          <p14:tracePt t="23900" x="2795588" y="4037013"/>
          <p14:tracePt t="23917" x="2803525" y="4037013"/>
          <p14:tracePt t="23936" x="2822575" y="4037013"/>
          <p14:tracePt t="23950" x="2884488" y="4037013"/>
          <p14:tracePt t="23968" x="2946400" y="4037013"/>
          <p14:tracePt t="23985" x="3017838" y="4037013"/>
          <p14:tracePt t="24001" x="3054350" y="4037013"/>
          <p14:tracePt t="24017" x="3062288" y="4037013"/>
          <p14:tracePt t="24034" x="3081338" y="4037013"/>
          <p14:tracePt t="24051" x="3116263" y="4037013"/>
          <p14:tracePt t="24068" x="3214688" y="4037013"/>
          <p14:tracePt t="24084" x="3340100" y="4027488"/>
          <p14:tracePt t="24100" x="3482975" y="4000500"/>
          <p14:tracePt t="24117" x="3616325" y="3973513"/>
          <p14:tracePt t="24133" x="3643313" y="3956050"/>
          <p14:tracePt t="24150" x="3670300" y="3956050"/>
          <p14:tracePt t="24166" x="3679825" y="3946525"/>
          <p14:tracePt t="24183" x="3687763" y="3938588"/>
          <p14:tracePt t="24200" x="3705225" y="3938588"/>
          <p14:tracePt t="24216" x="3714750" y="3938588"/>
          <p14:tracePt t="24235" x="3751263" y="3929063"/>
          <p14:tracePt t="24250" x="3786188" y="3929063"/>
          <p14:tracePt t="24267" x="3830638" y="3911600"/>
          <p14:tracePt t="24283" x="3911600" y="3902075"/>
          <p14:tracePt t="24300" x="3983038" y="3884613"/>
          <p14:tracePt t="24318" x="4071938" y="3867150"/>
          <p14:tracePt t="24334" x="4133850" y="3857625"/>
          <p14:tracePt t="24351" x="4187825" y="3857625"/>
          <p14:tracePt t="24366" x="4276725" y="3857625"/>
          <p14:tracePt t="24383" x="4322763" y="3848100"/>
          <p14:tracePt t="24400" x="4411663" y="3840163"/>
          <p14:tracePt t="24416" x="4491038" y="3830638"/>
          <p14:tracePt t="24434" x="4554538" y="3830638"/>
          <p14:tracePt t="24450" x="4643438" y="3830638"/>
          <p14:tracePt t="24467" x="4697413" y="3822700"/>
          <p14:tracePt t="24484" x="4768850" y="3813175"/>
          <p14:tracePt t="24500" x="4813300" y="3813175"/>
          <p14:tracePt t="24516" x="4867275" y="3803650"/>
          <p14:tracePt t="24533" x="4938713" y="3803650"/>
          <p14:tracePt t="24550" x="5010150" y="3795713"/>
          <p14:tracePt t="24567" x="5126038" y="3795713"/>
          <p14:tracePt t="24583" x="5224463" y="3786188"/>
          <p14:tracePt t="24600" x="5348288" y="3786188"/>
          <p14:tracePt t="24616" x="5554663" y="3759200"/>
          <p14:tracePt t="24634" x="5724525" y="3751263"/>
          <p14:tracePt t="24650" x="5938838" y="3724275"/>
          <p14:tracePt t="24666" x="6072188" y="3705225"/>
          <p14:tracePt t="24683" x="6232525" y="3697288"/>
          <p14:tracePt t="24699" x="6456363" y="3679825"/>
          <p14:tracePt t="24716" x="6634163" y="3670300"/>
          <p14:tracePt t="24735" x="6929438" y="3643313"/>
          <p14:tracePt t="24750" x="7045325" y="3633788"/>
          <p14:tracePt t="24766" x="7134225" y="3633788"/>
          <p14:tracePt t="24783" x="7277100" y="3633788"/>
          <p14:tracePt t="24799" x="7348538" y="3633788"/>
          <p14:tracePt t="24816" x="7429500" y="3643313"/>
          <p14:tracePt t="24833" x="7483475" y="3652838"/>
          <p14:tracePt t="24851" x="7562850" y="3652838"/>
          <p14:tracePt t="24866" x="7608888" y="3652838"/>
          <p14:tracePt t="24883" x="7643813" y="3652838"/>
          <p14:tracePt t="24900" x="7697788" y="3660775"/>
          <p14:tracePt t="24916" x="7705725" y="3660775"/>
          <p14:tracePt t="24933" x="7715250" y="3660775"/>
          <p14:tracePt t="24950" x="7724775" y="3660775"/>
          <p14:tracePt t="25471" x="7769225" y="3660775"/>
          <p14:tracePt t="25476" x="7840663" y="3660775"/>
          <p14:tracePt t="25483" x="7920038" y="3652838"/>
          <p14:tracePt t="25499" x="8081963" y="3633788"/>
          <p14:tracePt t="25515" x="8215313" y="3625850"/>
          <p14:tracePt t="25532" x="8367713" y="3625850"/>
          <p14:tracePt t="25549" x="8447088" y="3625850"/>
          <p14:tracePt t="25582" x="8562975" y="3625850"/>
          <p14:tracePt t="25615" x="8634413" y="3616325"/>
          <p14:tracePt t="25650" x="8697913" y="3608388"/>
          <p14:tracePt t="25665" x="8705850" y="3608388"/>
          <p14:tracePt t="25682" x="8724900" y="3608388"/>
          <p14:tracePt t="25685" x="8742363" y="3598863"/>
          <p14:tracePt t="25698" x="8759825" y="3598863"/>
          <p14:tracePt t="25715" x="8796338" y="3598863"/>
          <p14:tracePt t="25732" x="8813800" y="3598863"/>
          <p14:tracePt t="25749" x="8840788" y="3598863"/>
          <p14:tracePt t="25765" x="8848725" y="3598863"/>
          <p14:tracePt t="25782" x="8867775" y="3589338"/>
          <p14:tracePt t="25799" x="8875713" y="3589338"/>
          <p14:tracePt t="25816" x="8885238" y="3589338"/>
          <p14:tracePt t="25832" x="8894763" y="3589338"/>
          <p14:tracePt t="25849" x="8912225" y="3589338"/>
          <p14:tracePt t="25866" x="8939213" y="3589338"/>
          <p14:tracePt t="25882" x="8947150" y="3589338"/>
          <p14:tracePt t="25900" x="8956675" y="3589338"/>
          <p14:tracePt t="25915" x="8966200" y="3589338"/>
          <p14:tracePt t="25932" x="8974138" y="3589338"/>
          <p14:tracePt t="25949" x="8983663" y="3589338"/>
          <p14:tracePt t="25965" x="8991600" y="3589338"/>
          <p14:tracePt t="25982" x="9010650" y="3589338"/>
          <p14:tracePt t="26015" x="9018588" y="3589338"/>
          <p14:tracePt t="26415" x="9018588" y="3598863"/>
          <p14:tracePt t="27028" x="9010650" y="3598863"/>
          <p14:tracePt t="29887" x="9001125" y="3598863"/>
          <p14:tracePt t="31240" x="8991600" y="3598863"/>
          <p14:tracePt t="32427" x="8983663" y="3598863"/>
          <p14:tracePt t="32537" x="8983663" y="3608388"/>
          <p14:tracePt t="32870" x="8974138" y="3608388"/>
          <p14:tracePt t="32885" x="8966200" y="3608388"/>
          <p14:tracePt t="32912" x="8956675" y="3608388"/>
          <p14:tracePt t="32926" x="8947150" y="3608388"/>
          <p14:tracePt t="32940" x="8939213" y="3608388"/>
          <p14:tracePt t="32946" x="8929688" y="3608388"/>
          <p14:tracePt t="32975" x="8875713" y="3598863"/>
          <p14:tracePt t="33009" x="8626475" y="3589338"/>
          <p14:tracePt t="33025" x="8447088" y="3589338"/>
          <p14:tracePt t="33041" x="8277225" y="3589338"/>
          <p14:tracePt t="33058" x="8072438" y="3608388"/>
          <p14:tracePt t="33075" x="7912100" y="3643313"/>
          <p14:tracePt t="33091" x="7732713" y="3705225"/>
          <p14:tracePt t="33108" x="7466013" y="3776663"/>
          <p14:tracePt t="33125" x="7304088" y="3813175"/>
          <p14:tracePt t="33141" x="7126288" y="3848100"/>
          <p14:tracePt t="33158" x="7054850" y="3857625"/>
          <p14:tracePt t="33175" x="6946900" y="3875088"/>
          <p14:tracePt t="33191" x="6875463" y="3884613"/>
          <p14:tracePt t="33208" x="6796088" y="3902075"/>
          <p14:tracePt t="33211" x="6742113" y="3911600"/>
          <p14:tracePt t="33225" x="6688138" y="3938588"/>
          <p14:tracePt t="33241" x="6643688" y="3946525"/>
          <p14:tracePt t="33259" x="6589713" y="3946525"/>
          <p14:tracePt t="33274" x="6562725" y="3956050"/>
          <p14:tracePt t="33291" x="6545263" y="3956050"/>
          <p14:tracePt t="33309" x="6537325" y="3956050"/>
          <p14:tracePt t="33324" x="6527800" y="3956050"/>
          <p14:tracePt t="33462" x="6537325" y="3956050"/>
          <p14:tracePt t="33497" x="6545263" y="3956050"/>
          <p14:tracePt t="33539" x="6554788" y="3956050"/>
          <p14:tracePt t="33622" x="6562725" y="3956050"/>
          <p14:tracePt t="33664" x="6572250" y="3956050"/>
          <p14:tracePt t="33741" x="6581775" y="3956050"/>
          <p14:tracePt t="33761" x="6581775" y="3946525"/>
          <p14:tracePt t="33775" x="6589713" y="3946525"/>
          <p14:tracePt t="33809" x="6599238" y="3938588"/>
          <p14:tracePt t="33843" x="6608763" y="3938588"/>
          <p14:tracePt t="33878" x="6616700" y="3938588"/>
          <p14:tracePt t="56815" x="6527800" y="3929063"/>
          <p14:tracePt t="56820" x="6340475" y="3902075"/>
          <p14:tracePt t="56828" x="6108700" y="3857625"/>
          <p14:tracePt t="56835" x="5875338" y="3830638"/>
          <p14:tracePt t="56852" x="5500688" y="3776663"/>
          <p14:tracePt t="56869" x="5054600" y="3679825"/>
          <p14:tracePt t="56885" x="4054475" y="3367088"/>
          <p14:tracePt t="56919" x="2473325" y="2509838"/>
          <p14:tracePt t="56951" x="1768475" y="1687513"/>
          <p14:tracePt t="56985" x="1223963" y="990600"/>
          <p14:tracePt t="57001" x="1062038" y="803275"/>
          <p14:tracePt t="57018" x="884238" y="561975"/>
          <p14:tracePt t="57035" x="812800" y="438150"/>
          <p14:tracePt t="57051" x="785813" y="384175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106</Words>
  <Application>Microsoft Office PowerPoint</Application>
  <PresentationFormat>Panorámica</PresentationFormat>
  <Paragraphs>13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MARIA CRISTINA RAMOS LOPEZ</cp:lastModifiedBy>
  <cp:revision>41</cp:revision>
  <dcterms:created xsi:type="dcterms:W3CDTF">2023-04-18T13:25:54Z</dcterms:created>
  <dcterms:modified xsi:type="dcterms:W3CDTF">2023-06-08T12:47:20Z</dcterms:modified>
</cp:coreProperties>
</file>