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12192000" cy="6858000"/>
  <p:notesSz cx="6858000" cy="9144000"/>
  <p:defaultTextStyle>
    <a:defPPr>
      <a:defRPr lang="en-A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resentation Template" id="{D3474E28-4AA6-E748-B496-81F08868819A}">
          <p14:sldIdLst>
            <p14:sldId id="25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097"/>
    <p:restoredTop sz="94694"/>
  </p:normalViewPr>
  <p:slideViewPr>
    <p:cSldViewPr snapToGrid="0">
      <p:cViewPr varScale="1">
        <p:scale>
          <a:sx n="56" d="100"/>
          <a:sy n="56" d="100"/>
        </p:scale>
        <p:origin x="114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B960F-DD99-15C9-0B8B-8812FA65F75A}"/>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GB"/>
              <a:t>Click to edit Master title style</a:t>
            </a:r>
            <a:endParaRPr lang="en-AT"/>
          </a:p>
        </p:txBody>
      </p:sp>
      <p:sp>
        <p:nvSpPr>
          <p:cNvPr id="3" name="Subtitle 2">
            <a:extLst>
              <a:ext uri="{FF2B5EF4-FFF2-40B4-BE49-F238E27FC236}">
                <a16:creationId xmlns:a16="http://schemas.microsoft.com/office/drawing/2014/main" id="{EC772C69-3FA2-7471-7D20-0193338A6E47}"/>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AT"/>
          </a:p>
        </p:txBody>
      </p:sp>
      <p:sp>
        <p:nvSpPr>
          <p:cNvPr id="4" name="Date Placeholder 3">
            <a:extLst>
              <a:ext uri="{FF2B5EF4-FFF2-40B4-BE49-F238E27FC236}">
                <a16:creationId xmlns:a16="http://schemas.microsoft.com/office/drawing/2014/main" id="{8E6BD510-9EB7-352F-4299-E72E569B8D1C}"/>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06/17/2023</a:t>
            </a:fld>
            <a:endParaRPr lang="en-AT"/>
          </a:p>
        </p:txBody>
      </p:sp>
      <p:sp>
        <p:nvSpPr>
          <p:cNvPr id="5" name="Footer Placeholder 4">
            <a:extLst>
              <a:ext uri="{FF2B5EF4-FFF2-40B4-BE49-F238E27FC236}">
                <a16:creationId xmlns:a16="http://schemas.microsoft.com/office/drawing/2014/main" id="{DBBE651C-E995-6D0C-69DF-B08DA91D3154}"/>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8F312567-4417-4398-7043-025006E25ECB}"/>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2026471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DBD55-D949-603C-D4B0-76BF5A6F6E00}"/>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en-AT"/>
          </a:p>
        </p:txBody>
      </p:sp>
      <p:sp>
        <p:nvSpPr>
          <p:cNvPr id="3" name="Vertical Text Placeholder 2">
            <a:extLst>
              <a:ext uri="{FF2B5EF4-FFF2-40B4-BE49-F238E27FC236}">
                <a16:creationId xmlns:a16="http://schemas.microsoft.com/office/drawing/2014/main" id="{99DA7AB6-60A3-C781-0F6C-EE05C02F7270}"/>
              </a:ext>
            </a:extLst>
          </p:cNvPr>
          <p:cNvSpPr>
            <a:spLocks noGrp="1"/>
          </p:cNvSpPr>
          <p:nvPr>
            <p:ph type="body" orient="vert" idx="1"/>
          </p:nvPr>
        </p:nvSpPr>
        <p:spPr>
          <a:xfrm>
            <a:off x="838200" y="1825625"/>
            <a:ext cx="10515600" cy="4351338"/>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Date Placeholder 3">
            <a:extLst>
              <a:ext uri="{FF2B5EF4-FFF2-40B4-BE49-F238E27FC236}">
                <a16:creationId xmlns:a16="http://schemas.microsoft.com/office/drawing/2014/main" id="{6952BB46-382F-D2E7-AE45-6658D0BB5E0F}"/>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06/17/2023</a:t>
            </a:fld>
            <a:endParaRPr lang="en-AT"/>
          </a:p>
        </p:txBody>
      </p:sp>
      <p:sp>
        <p:nvSpPr>
          <p:cNvPr id="5" name="Footer Placeholder 4">
            <a:extLst>
              <a:ext uri="{FF2B5EF4-FFF2-40B4-BE49-F238E27FC236}">
                <a16:creationId xmlns:a16="http://schemas.microsoft.com/office/drawing/2014/main" id="{6B38399F-CEA1-5E34-629D-5B852C64E342}"/>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BC3A48BB-D79A-C07C-2705-F0BB4F5BE686}"/>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15995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9559DF0-843B-0123-336F-436CBCFB8631}"/>
              </a:ext>
            </a:extLst>
          </p:cNvPr>
          <p:cNvSpPr>
            <a:spLocks noGrp="1"/>
          </p:cNvSpPr>
          <p:nvPr>
            <p:ph type="title" orient="vert"/>
          </p:nvPr>
        </p:nvSpPr>
        <p:spPr>
          <a:xfrm>
            <a:off x="8724900" y="365125"/>
            <a:ext cx="2628900" cy="5811838"/>
          </a:xfrm>
          <a:prstGeom prst="rect">
            <a:avLst/>
          </a:prstGeom>
        </p:spPr>
        <p:txBody>
          <a:bodyPr vert="eaVert"/>
          <a:lstStyle/>
          <a:p>
            <a:r>
              <a:rPr lang="en-GB"/>
              <a:t>Click to edit Master title style</a:t>
            </a:r>
            <a:endParaRPr lang="en-AT"/>
          </a:p>
        </p:txBody>
      </p:sp>
      <p:sp>
        <p:nvSpPr>
          <p:cNvPr id="3" name="Vertical Text Placeholder 2">
            <a:extLst>
              <a:ext uri="{FF2B5EF4-FFF2-40B4-BE49-F238E27FC236}">
                <a16:creationId xmlns:a16="http://schemas.microsoft.com/office/drawing/2014/main" id="{7AF89A11-648F-F280-73CE-7BB16BDE2FC4}"/>
              </a:ext>
            </a:extLst>
          </p:cNvPr>
          <p:cNvSpPr>
            <a:spLocks noGrp="1"/>
          </p:cNvSpPr>
          <p:nvPr>
            <p:ph type="body" orient="vert" idx="1"/>
          </p:nvPr>
        </p:nvSpPr>
        <p:spPr>
          <a:xfrm>
            <a:off x="838200" y="365125"/>
            <a:ext cx="7734300" cy="5811838"/>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Date Placeholder 3">
            <a:extLst>
              <a:ext uri="{FF2B5EF4-FFF2-40B4-BE49-F238E27FC236}">
                <a16:creationId xmlns:a16="http://schemas.microsoft.com/office/drawing/2014/main" id="{E091215F-8C03-13FA-7CA9-97C1ED8D67BB}"/>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06/17/2023</a:t>
            </a:fld>
            <a:endParaRPr lang="en-AT"/>
          </a:p>
        </p:txBody>
      </p:sp>
      <p:sp>
        <p:nvSpPr>
          <p:cNvPr id="5" name="Footer Placeholder 4">
            <a:extLst>
              <a:ext uri="{FF2B5EF4-FFF2-40B4-BE49-F238E27FC236}">
                <a16:creationId xmlns:a16="http://schemas.microsoft.com/office/drawing/2014/main" id="{8491B1AC-07AB-6379-312C-13CB86C4249C}"/>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3AB01CC9-1660-AC5F-55AF-2E2C09C74EC0}"/>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73028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FEE6D-2A0A-67BB-C604-40C5BDFAEB49}"/>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en-AT"/>
          </a:p>
        </p:txBody>
      </p:sp>
      <p:sp>
        <p:nvSpPr>
          <p:cNvPr id="3" name="Content Placeholder 2">
            <a:extLst>
              <a:ext uri="{FF2B5EF4-FFF2-40B4-BE49-F238E27FC236}">
                <a16:creationId xmlns:a16="http://schemas.microsoft.com/office/drawing/2014/main" id="{3FCEE5B6-B354-536E-532A-A02EB76E3D6D}"/>
              </a:ext>
            </a:extLst>
          </p:cNvPr>
          <p:cNvSpPr>
            <a:spLocks noGrp="1"/>
          </p:cNvSpPr>
          <p:nvPr>
            <p:ph idx="1"/>
          </p:nvPr>
        </p:nvSpPr>
        <p:spPr>
          <a:xfrm>
            <a:off x="838200" y="1825625"/>
            <a:ext cx="10515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Date Placeholder 3">
            <a:extLst>
              <a:ext uri="{FF2B5EF4-FFF2-40B4-BE49-F238E27FC236}">
                <a16:creationId xmlns:a16="http://schemas.microsoft.com/office/drawing/2014/main" id="{8CCE5EE6-4C68-A431-0DCB-255BEAF04A81}"/>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06/17/2023</a:t>
            </a:fld>
            <a:endParaRPr lang="en-AT"/>
          </a:p>
        </p:txBody>
      </p:sp>
      <p:sp>
        <p:nvSpPr>
          <p:cNvPr id="5" name="Footer Placeholder 4">
            <a:extLst>
              <a:ext uri="{FF2B5EF4-FFF2-40B4-BE49-F238E27FC236}">
                <a16:creationId xmlns:a16="http://schemas.microsoft.com/office/drawing/2014/main" id="{EBDF841C-77A5-A0A1-BF7C-9C573C101E4E}"/>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19CAC301-62EA-06A8-25F1-AE7C9612CBBC}"/>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1333895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C434D-4BF7-DFF4-0CE1-4BF305023AC8}"/>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GB"/>
              <a:t>Click to edit Master title style</a:t>
            </a:r>
            <a:endParaRPr lang="en-AT"/>
          </a:p>
        </p:txBody>
      </p:sp>
      <p:sp>
        <p:nvSpPr>
          <p:cNvPr id="3" name="Text Placeholder 2">
            <a:extLst>
              <a:ext uri="{FF2B5EF4-FFF2-40B4-BE49-F238E27FC236}">
                <a16:creationId xmlns:a16="http://schemas.microsoft.com/office/drawing/2014/main" id="{533B80C5-078D-F5AF-1E84-F25F16AE7A84}"/>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A5DC8A51-08E0-4D03-D419-13857F9F69BD}"/>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06/17/2023</a:t>
            </a:fld>
            <a:endParaRPr lang="en-AT"/>
          </a:p>
        </p:txBody>
      </p:sp>
      <p:sp>
        <p:nvSpPr>
          <p:cNvPr id="5" name="Footer Placeholder 4">
            <a:extLst>
              <a:ext uri="{FF2B5EF4-FFF2-40B4-BE49-F238E27FC236}">
                <a16:creationId xmlns:a16="http://schemas.microsoft.com/office/drawing/2014/main" id="{BA815623-FFB6-DEBB-B2B7-25A8598B2D8D}"/>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C521D2B2-9B4B-1000-F7A1-B1293AC1F527}"/>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4058015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EF931-A94C-211D-4C16-E834A5996B32}"/>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en-AT"/>
          </a:p>
        </p:txBody>
      </p:sp>
      <p:sp>
        <p:nvSpPr>
          <p:cNvPr id="3" name="Content Placeholder 2">
            <a:extLst>
              <a:ext uri="{FF2B5EF4-FFF2-40B4-BE49-F238E27FC236}">
                <a16:creationId xmlns:a16="http://schemas.microsoft.com/office/drawing/2014/main" id="{CF320A0E-285F-5530-02FF-F66B1777B81B}"/>
              </a:ext>
            </a:extLst>
          </p:cNvPr>
          <p:cNvSpPr>
            <a:spLocks noGrp="1"/>
          </p:cNvSpPr>
          <p:nvPr>
            <p:ph sz="half" idx="1"/>
          </p:nvPr>
        </p:nvSpPr>
        <p:spPr>
          <a:xfrm>
            <a:off x="838200" y="1825625"/>
            <a:ext cx="5181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Content Placeholder 3">
            <a:extLst>
              <a:ext uri="{FF2B5EF4-FFF2-40B4-BE49-F238E27FC236}">
                <a16:creationId xmlns:a16="http://schemas.microsoft.com/office/drawing/2014/main" id="{EC072D30-F2E3-0B3A-B30C-A5343C3BF523}"/>
              </a:ext>
            </a:extLst>
          </p:cNvPr>
          <p:cNvSpPr>
            <a:spLocks noGrp="1"/>
          </p:cNvSpPr>
          <p:nvPr>
            <p:ph sz="half" idx="2"/>
          </p:nvPr>
        </p:nvSpPr>
        <p:spPr>
          <a:xfrm>
            <a:off x="6172200" y="1825625"/>
            <a:ext cx="5181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5" name="Date Placeholder 4">
            <a:extLst>
              <a:ext uri="{FF2B5EF4-FFF2-40B4-BE49-F238E27FC236}">
                <a16:creationId xmlns:a16="http://schemas.microsoft.com/office/drawing/2014/main" id="{0B15F759-D83B-28DD-81FE-FB28B905A233}"/>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06/17/2023</a:t>
            </a:fld>
            <a:endParaRPr lang="en-AT"/>
          </a:p>
        </p:txBody>
      </p:sp>
      <p:sp>
        <p:nvSpPr>
          <p:cNvPr id="6" name="Footer Placeholder 5">
            <a:extLst>
              <a:ext uri="{FF2B5EF4-FFF2-40B4-BE49-F238E27FC236}">
                <a16:creationId xmlns:a16="http://schemas.microsoft.com/office/drawing/2014/main" id="{2554AA6C-AC4A-254A-4ED5-382239E88EDC}"/>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7" name="Slide Number Placeholder 6">
            <a:extLst>
              <a:ext uri="{FF2B5EF4-FFF2-40B4-BE49-F238E27FC236}">
                <a16:creationId xmlns:a16="http://schemas.microsoft.com/office/drawing/2014/main" id="{7DE390A8-0B27-AD23-4D78-8B67D1F644AC}"/>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663638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98552-CBBF-D10C-2851-CE5F323BE08F}"/>
              </a:ext>
            </a:extLst>
          </p:cNvPr>
          <p:cNvSpPr>
            <a:spLocks noGrp="1"/>
          </p:cNvSpPr>
          <p:nvPr>
            <p:ph type="title"/>
          </p:nvPr>
        </p:nvSpPr>
        <p:spPr>
          <a:xfrm>
            <a:off x="839788" y="365125"/>
            <a:ext cx="10515600" cy="1325563"/>
          </a:xfrm>
          <a:prstGeom prst="rect">
            <a:avLst/>
          </a:prstGeom>
        </p:spPr>
        <p:txBody>
          <a:bodyPr/>
          <a:lstStyle/>
          <a:p>
            <a:r>
              <a:rPr lang="en-GB"/>
              <a:t>Click to edit Master title style</a:t>
            </a:r>
            <a:endParaRPr lang="en-AT"/>
          </a:p>
        </p:txBody>
      </p:sp>
      <p:sp>
        <p:nvSpPr>
          <p:cNvPr id="3" name="Text Placeholder 2">
            <a:extLst>
              <a:ext uri="{FF2B5EF4-FFF2-40B4-BE49-F238E27FC236}">
                <a16:creationId xmlns:a16="http://schemas.microsoft.com/office/drawing/2014/main" id="{FFFE88C3-615B-816B-C041-1B014F77F8FA}"/>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0A50F503-4249-0855-96AC-008B469A4FAF}"/>
              </a:ext>
            </a:extLst>
          </p:cNvPr>
          <p:cNvSpPr>
            <a:spLocks noGrp="1"/>
          </p:cNvSpPr>
          <p:nvPr>
            <p:ph sz="half" idx="2"/>
          </p:nvPr>
        </p:nvSpPr>
        <p:spPr>
          <a:xfrm>
            <a:off x="839788" y="2505075"/>
            <a:ext cx="5157787"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5" name="Text Placeholder 4">
            <a:extLst>
              <a:ext uri="{FF2B5EF4-FFF2-40B4-BE49-F238E27FC236}">
                <a16:creationId xmlns:a16="http://schemas.microsoft.com/office/drawing/2014/main" id="{25998227-D465-AE51-360B-A84D6E6A8CBE}"/>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8F1D8803-B841-D379-DA13-54B34C514063}"/>
              </a:ext>
            </a:extLst>
          </p:cNvPr>
          <p:cNvSpPr>
            <a:spLocks noGrp="1"/>
          </p:cNvSpPr>
          <p:nvPr>
            <p:ph sz="quarter" idx="4"/>
          </p:nvPr>
        </p:nvSpPr>
        <p:spPr>
          <a:xfrm>
            <a:off x="6172200" y="2505075"/>
            <a:ext cx="5183188"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7" name="Date Placeholder 6">
            <a:extLst>
              <a:ext uri="{FF2B5EF4-FFF2-40B4-BE49-F238E27FC236}">
                <a16:creationId xmlns:a16="http://schemas.microsoft.com/office/drawing/2014/main" id="{FA03BFB6-C264-EC78-DE85-31ED77A7462B}"/>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06/17/2023</a:t>
            </a:fld>
            <a:endParaRPr lang="en-AT"/>
          </a:p>
        </p:txBody>
      </p:sp>
      <p:sp>
        <p:nvSpPr>
          <p:cNvPr id="8" name="Footer Placeholder 7">
            <a:extLst>
              <a:ext uri="{FF2B5EF4-FFF2-40B4-BE49-F238E27FC236}">
                <a16:creationId xmlns:a16="http://schemas.microsoft.com/office/drawing/2014/main" id="{00ADCE47-0D8A-89FC-52C2-D482F134EBB2}"/>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9" name="Slide Number Placeholder 8">
            <a:extLst>
              <a:ext uri="{FF2B5EF4-FFF2-40B4-BE49-F238E27FC236}">
                <a16:creationId xmlns:a16="http://schemas.microsoft.com/office/drawing/2014/main" id="{9A8CD5A7-1626-07AA-D2F2-7D9D7D8D6C12}"/>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295980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8865FC91-E1CF-B33B-4316-5F030AB3405E}"/>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06/17/2023</a:t>
            </a:fld>
            <a:endParaRPr lang="en-AT"/>
          </a:p>
        </p:txBody>
      </p:sp>
      <p:sp>
        <p:nvSpPr>
          <p:cNvPr id="4" name="Footer Placeholder 3">
            <a:extLst>
              <a:ext uri="{FF2B5EF4-FFF2-40B4-BE49-F238E27FC236}">
                <a16:creationId xmlns:a16="http://schemas.microsoft.com/office/drawing/2014/main" id="{B713C2CC-BC4A-E4DF-8494-EC235D70283A}"/>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5" name="Slide Number Placeholder 4">
            <a:extLst>
              <a:ext uri="{FF2B5EF4-FFF2-40B4-BE49-F238E27FC236}">
                <a16:creationId xmlns:a16="http://schemas.microsoft.com/office/drawing/2014/main" id="{B66A15BA-FEE4-7386-6712-A96CDE521629}"/>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3855353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740188-5A5C-FAF9-2521-642030BDA5D3}"/>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06/17/2023</a:t>
            </a:fld>
            <a:endParaRPr lang="en-AT"/>
          </a:p>
        </p:txBody>
      </p:sp>
      <p:sp>
        <p:nvSpPr>
          <p:cNvPr id="3" name="Footer Placeholder 2">
            <a:extLst>
              <a:ext uri="{FF2B5EF4-FFF2-40B4-BE49-F238E27FC236}">
                <a16:creationId xmlns:a16="http://schemas.microsoft.com/office/drawing/2014/main" id="{08FDEB4D-A45C-1453-8190-7209781C688E}"/>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4" name="Slide Number Placeholder 3">
            <a:extLst>
              <a:ext uri="{FF2B5EF4-FFF2-40B4-BE49-F238E27FC236}">
                <a16:creationId xmlns:a16="http://schemas.microsoft.com/office/drawing/2014/main" id="{E398E109-5B87-E4B1-ADC1-030218708371}"/>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1428433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0AA26-4BB6-1D1A-037D-ACBAE49B0BA5}"/>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GB"/>
              <a:t>Click to edit Master title style</a:t>
            </a:r>
            <a:endParaRPr lang="en-AT"/>
          </a:p>
        </p:txBody>
      </p:sp>
      <p:sp>
        <p:nvSpPr>
          <p:cNvPr id="3" name="Content Placeholder 2">
            <a:extLst>
              <a:ext uri="{FF2B5EF4-FFF2-40B4-BE49-F238E27FC236}">
                <a16:creationId xmlns:a16="http://schemas.microsoft.com/office/drawing/2014/main" id="{77456E84-B974-7F35-3C70-8E3E07AB2556}"/>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Text Placeholder 3">
            <a:extLst>
              <a:ext uri="{FF2B5EF4-FFF2-40B4-BE49-F238E27FC236}">
                <a16:creationId xmlns:a16="http://schemas.microsoft.com/office/drawing/2014/main" id="{F0A2D2F7-ABF5-8F11-2584-17C841342F74}"/>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5971083-6C28-83C7-1AC1-F475C8F45B2B}"/>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06/17/2023</a:t>
            </a:fld>
            <a:endParaRPr lang="en-AT"/>
          </a:p>
        </p:txBody>
      </p:sp>
      <p:sp>
        <p:nvSpPr>
          <p:cNvPr id="6" name="Footer Placeholder 5">
            <a:extLst>
              <a:ext uri="{FF2B5EF4-FFF2-40B4-BE49-F238E27FC236}">
                <a16:creationId xmlns:a16="http://schemas.microsoft.com/office/drawing/2014/main" id="{3B3CCEC8-BA30-1F91-FADA-069CB64C2EDE}"/>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7" name="Slide Number Placeholder 6">
            <a:extLst>
              <a:ext uri="{FF2B5EF4-FFF2-40B4-BE49-F238E27FC236}">
                <a16:creationId xmlns:a16="http://schemas.microsoft.com/office/drawing/2014/main" id="{50E1819F-0494-7C02-1117-13ABFA5AED2E}"/>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2866319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BDAC0-3989-9DEA-56D2-D9110E277CDE}"/>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GB"/>
              <a:t>Click to edit Master title style</a:t>
            </a:r>
            <a:endParaRPr lang="en-AT"/>
          </a:p>
        </p:txBody>
      </p:sp>
      <p:sp>
        <p:nvSpPr>
          <p:cNvPr id="3" name="Picture Placeholder 2">
            <a:extLst>
              <a:ext uri="{FF2B5EF4-FFF2-40B4-BE49-F238E27FC236}">
                <a16:creationId xmlns:a16="http://schemas.microsoft.com/office/drawing/2014/main" id="{EDEEB673-96C5-9150-93A9-B8A684195581}"/>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T"/>
          </a:p>
        </p:txBody>
      </p:sp>
      <p:sp>
        <p:nvSpPr>
          <p:cNvPr id="4" name="Text Placeholder 3">
            <a:extLst>
              <a:ext uri="{FF2B5EF4-FFF2-40B4-BE49-F238E27FC236}">
                <a16:creationId xmlns:a16="http://schemas.microsoft.com/office/drawing/2014/main" id="{EB45DBFF-1905-96EA-F117-F7109DA88E07}"/>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B250AEF-CCD9-BDA4-BC61-04C3F1EBE421}"/>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06/17/2023</a:t>
            </a:fld>
            <a:endParaRPr lang="en-AT"/>
          </a:p>
        </p:txBody>
      </p:sp>
      <p:sp>
        <p:nvSpPr>
          <p:cNvPr id="6" name="Footer Placeholder 5">
            <a:extLst>
              <a:ext uri="{FF2B5EF4-FFF2-40B4-BE49-F238E27FC236}">
                <a16:creationId xmlns:a16="http://schemas.microsoft.com/office/drawing/2014/main" id="{80B65F7D-AB3F-4B10-493C-818831748A90}"/>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7" name="Slide Number Placeholder 6">
            <a:extLst>
              <a:ext uri="{FF2B5EF4-FFF2-40B4-BE49-F238E27FC236}">
                <a16:creationId xmlns:a16="http://schemas.microsoft.com/office/drawing/2014/main" id="{24DBF558-90B7-EDC0-41D8-A7E587B8429B}"/>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3054567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F423B4A-9E1C-7EE6-E517-84DB7876326F}"/>
              </a:ext>
            </a:extLst>
          </p:cNvPr>
          <p:cNvPicPr>
            <a:picLocks noChangeAspect="1"/>
          </p:cNvPicPr>
          <p:nvPr userDrawn="1"/>
        </p:nvPicPr>
        <p:blipFill>
          <a:blip r:embed="rId14"/>
          <a:stretch>
            <a:fillRect/>
          </a:stretch>
        </p:blipFill>
        <p:spPr>
          <a:xfrm>
            <a:off x="10744200" y="234950"/>
            <a:ext cx="1229360" cy="572043"/>
          </a:xfrm>
          <a:prstGeom prst="rect">
            <a:avLst/>
          </a:prstGeom>
        </p:spPr>
      </p:pic>
      <p:grpSp>
        <p:nvGrpSpPr>
          <p:cNvPr id="4" name="Group 4">
            <a:extLst>
              <a:ext uri="{FF2B5EF4-FFF2-40B4-BE49-F238E27FC236}">
                <a16:creationId xmlns:a16="http://schemas.microsoft.com/office/drawing/2014/main" id="{CB8FB5A9-D095-10B6-ECB1-1AFF222B0DB2}"/>
              </a:ext>
            </a:extLst>
          </p:cNvPr>
          <p:cNvGrpSpPr>
            <a:grpSpLocks noChangeAspect="1"/>
          </p:cNvGrpSpPr>
          <p:nvPr userDrawn="1"/>
        </p:nvGrpSpPr>
        <p:grpSpPr bwMode="auto">
          <a:xfrm>
            <a:off x="10818813" y="806450"/>
            <a:ext cx="1079500" cy="250825"/>
            <a:chOff x="6815" y="508"/>
            <a:chExt cx="680" cy="158"/>
          </a:xfrm>
        </p:grpSpPr>
        <p:sp>
          <p:nvSpPr>
            <p:cNvPr id="5" name="AutoShape 3">
              <a:extLst>
                <a:ext uri="{FF2B5EF4-FFF2-40B4-BE49-F238E27FC236}">
                  <a16:creationId xmlns:a16="http://schemas.microsoft.com/office/drawing/2014/main" id="{0DD4725B-D409-8E89-1D7D-4758483EB3F9}"/>
                </a:ext>
              </a:extLst>
            </p:cNvPr>
            <p:cNvSpPr>
              <a:spLocks noChangeAspect="1" noChangeArrowheads="1" noTextEdit="1"/>
            </p:cNvSpPr>
            <p:nvPr userDrawn="1"/>
          </p:nvSpPr>
          <p:spPr bwMode="auto">
            <a:xfrm>
              <a:off x="6815" y="508"/>
              <a:ext cx="680" cy="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 name="Freeform 5">
              <a:extLst>
                <a:ext uri="{FF2B5EF4-FFF2-40B4-BE49-F238E27FC236}">
                  <a16:creationId xmlns:a16="http://schemas.microsoft.com/office/drawing/2014/main" id="{91F6CFC0-660C-9E31-FA74-55E6BB70F403}"/>
                </a:ext>
              </a:extLst>
            </p:cNvPr>
            <p:cNvSpPr>
              <a:spLocks/>
            </p:cNvSpPr>
            <p:nvPr userDrawn="1"/>
          </p:nvSpPr>
          <p:spPr bwMode="auto">
            <a:xfrm>
              <a:off x="6822" y="513"/>
              <a:ext cx="669" cy="149"/>
            </a:xfrm>
            <a:custGeom>
              <a:avLst/>
              <a:gdLst>
                <a:gd name="T0" fmla="*/ 83 w 1849"/>
                <a:gd name="T1" fmla="*/ 397 h 397"/>
                <a:gd name="T2" fmla="*/ 83 w 1849"/>
                <a:gd name="T3" fmla="*/ 397 h 397"/>
                <a:gd name="T4" fmla="*/ 0 w 1849"/>
                <a:gd name="T5" fmla="*/ 313 h 397"/>
                <a:gd name="T6" fmla="*/ 0 w 1849"/>
                <a:gd name="T7" fmla="*/ 83 h 397"/>
                <a:gd name="T8" fmla="*/ 83 w 1849"/>
                <a:gd name="T9" fmla="*/ 0 h 397"/>
                <a:gd name="T10" fmla="*/ 1766 w 1849"/>
                <a:gd name="T11" fmla="*/ 0 h 397"/>
                <a:gd name="T12" fmla="*/ 1849 w 1849"/>
                <a:gd name="T13" fmla="*/ 83 h 397"/>
                <a:gd name="T14" fmla="*/ 1849 w 1849"/>
                <a:gd name="T15" fmla="*/ 313 h 397"/>
                <a:gd name="T16" fmla="*/ 1766 w 1849"/>
                <a:gd name="T17" fmla="*/ 397 h 397"/>
                <a:gd name="T18" fmla="*/ 83 w 1849"/>
                <a:gd name="T19" fmla="*/ 397 h 3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49" h="397">
                  <a:moveTo>
                    <a:pt x="83" y="397"/>
                  </a:moveTo>
                  <a:lnTo>
                    <a:pt x="83" y="397"/>
                  </a:lnTo>
                  <a:cubicBezTo>
                    <a:pt x="37" y="397"/>
                    <a:pt x="0" y="359"/>
                    <a:pt x="0" y="313"/>
                  </a:cubicBezTo>
                  <a:lnTo>
                    <a:pt x="0" y="83"/>
                  </a:lnTo>
                  <a:cubicBezTo>
                    <a:pt x="0" y="37"/>
                    <a:pt x="37" y="0"/>
                    <a:pt x="83" y="0"/>
                  </a:cubicBezTo>
                  <a:lnTo>
                    <a:pt x="1766" y="0"/>
                  </a:lnTo>
                  <a:cubicBezTo>
                    <a:pt x="1812" y="0"/>
                    <a:pt x="1849" y="37"/>
                    <a:pt x="1849" y="83"/>
                  </a:cubicBezTo>
                  <a:lnTo>
                    <a:pt x="1849" y="313"/>
                  </a:lnTo>
                  <a:cubicBezTo>
                    <a:pt x="1849" y="359"/>
                    <a:pt x="1812" y="397"/>
                    <a:pt x="1766" y="397"/>
                  </a:cubicBezTo>
                  <a:lnTo>
                    <a:pt x="83" y="397"/>
                  </a:lnTo>
                  <a:close/>
                </a:path>
              </a:pathLst>
            </a:cu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7" name="Freeform 6">
              <a:extLst>
                <a:ext uri="{FF2B5EF4-FFF2-40B4-BE49-F238E27FC236}">
                  <a16:creationId xmlns:a16="http://schemas.microsoft.com/office/drawing/2014/main" id="{9BEA4DB1-6F10-0277-07CB-62EEA74BBF97}"/>
                </a:ext>
              </a:extLst>
            </p:cNvPr>
            <p:cNvSpPr>
              <a:spLocks noEditPoints="1"/>
            </p:cNvSpPr>
            <p:nvPr userDrawn="1"/>
          </p:nvSpPr>
          <p:spPr bwMode="auto">
            <a:xfrm>
              <a:off x="6815" y="506"/>
              <a:ext cx="683" cy="163"/>
            </a:xfrm>
            <a:custGeom>
              <a:avLst/>
              <a:gdLst>
                <a:gd name="T0" fmla="*/ 1786 w 1889"/>
                <a:gd name="T1" fmla="*/ 0 h 435"/>
                <a:gd name="T2" fmla="*/ 1786 w 1889"/>
                <a:gd name="T3" fmla="*/ 0 h 435"/>
                <a:gd name="T4" fmla="*/ 103 w 1889"/>
                <a:gd name="T5" fmla="*/ 0 h 435"/>
                <a:gd name="T6" fmla="*/ 0 w 1889"/>
                <a:gd name="T7" fmla="*/ 102 h 435"/>
                <a:gd name="T8" fmla="*/ 0 w 1889"/>
                <a:gd name="T9" fmla="*/ 332 h 435"/>
                <a:gd name="T10" fmla="*/ 103 w 1889"/>
                <a:gd name="T11" fmla="*/ 435 h 435"/>
                <a:gd name="T12" fmla="*/ 1786 w 1889"/>
                <a:gd name="T13" fmla="*/ 435 h 435"/>
                <a:gd name="T14" fmla="*/ 1889 w 1889"/>
                <a:gd name="T15" fmla="*/ 332 h 435"/>
                <a:gd name="T16" fmla="*/ 1889 w 1889"/>
                <a:gd name="T17" fmla="*/ 102 h 435"/>
                <a:gd name="T18" fmla="*/ 1786 w 1889"/>
                <a:gd name="T19" fmla="*/ 0 h 435"/>
                <a:gd name="T20" fmla="*/ 1786 w 1889"/>
                <a:gd name="T21" fmla="*/ 39 h 435"/>
                <a:gd name="T22" fmla="*/ 1786 w 1889"/>
                <a:gd name="T23" fmla="*/ 39 h 435"/>
                <a:gd name="T24" fmla="*/ 1849 w 1889"/>
                <a:gd name="T25" fmla="*/ 102 h 435"/>
                <a:gd name="T26" fmla="*/ 1849 w 1889"/>
                <a:gd name="T27" fmla="*/ 332 h 435"/>
                <a:gd name="T28" fmla="*/ 1786 w 1889"/>
                <a:gd name="T29" fmla="*/ 395 h 435"/>
                <a:gd name="T30" fmla="*/ 103 w 1889"/>
                <a:gd name="T31" fmla="*/ 395 h 435"/>
                <a:gd name="T32" fmla="*/ 39 w 1889"/>
                <a:gd name="T33" fmla="*/ 332 h 435"/>
                <a:gd name="T34" fmla="*/ 39 w 1889"/>
                <a:gd name="T35" fmla="*/ 102 h 435"/>
                <a:gd name="T36" fmla="*/ 103 w 1889"/>
                <a:gd name="T37" fmla="*/ 39 h 435"/>
                <a:gd name="T38" fmla="*/ 1786 w 1889"/>
                <a:gd name="T39" fmla="*/ 39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89" h="435">
                  <a:moveTo>
                    <a:pt x="1786" y="0"/>
                  </a:moveTo>
                  <a:lnTo>
                    <a:pt x="1786" y="0"/>
                  </a:lnTo>
                  <a:lnTo>
                    <a:pt x="103" y="0"/>
                  </a:lnTo>
                  <a:cubicBezTo>
                    <a:pt x="46" y="0"/>
                    <a:pt x="0" y="45"/>
                    <a:pt x="0" y="102"/>
                  </a:cubicBezTo>
                  <a:lnTo>
                    <a:pt x="0" y="332"/>
                  </a:lnTo>
                  <a:cubicBezTo>
                    <a:pt x="0" y="389"/>
                    <a:pt x="46" y="435"/>
                    <a:pt x="103" y="435"/>
                  </a:cubicBezTo>
                  <a:lnTo>
                    <a:pt x="1786" y="435"/>
                  </a:lnTo>
                  <a:cubicBezTo>
                    <a:pt x="1843" y="435"/>
                    <a:pt x="1889" y="389"/>
                    <a:pt x="1889" y="332"/>
                  </a:cubicBezTo>
                  <a:lnTo>
                    <a:pt x="1889" y="102"/>
                  </a:lnTo>
                  <a:cubicBezTo>
                    <a:pt x="1889" y="45"/>
                    <a:pt x="1843" y="0"/>
                    <a:pt x="1786" y="0"/>
                  </a:cubicBezTo>
                  <a:close/>
                  <a:moveTo>
                    <a:pt x="1786" y="39"/>
                  </a:moveTo>
                  <a:lnTo>
                    <a:pt x="1786" y="39"/>
                  </a:lnTo>
                  <a:cubicBezTo>
                    <a:pt x="1821" y="39"/>
                    <a:pt x="1849" y="67"/>
                    <a:pt x="1849" y="102"/>
                  </a:cubicBezTo>
                  <a:lnTo>
                    <a:pt x="1849" y="332"/>
                  </a:lnTo>
                  <a:cubicBezTo>
                    <a:pt x="1849" y="367"/>
                    <a:pt x="1821" y="395"/>
                    <a:pt x="1786" y="395"/>
                  </a:cubicBezTo>
                  <a:lnTo>
                    <a:pt x="103" y="395"/>
                  </a:lnTo>
                  <a:cubicBezTo>
                    <a:pt x="68" y="395"/>
                    <a:pt x="39" y="367"/>
                    <a:pt x="39" y="332"/>
                  </a:cubicBezTo>
                  <a:lnTo>
                    <a:pt x="39" y="102"/>
                  </a:lnTo>
                  <a:cubicBezTo>
                    <a:pt x="39" y="67"/>
                    <a:pt x="68" y="39"/>
                    <a:pt x="103" y="39"/>
                  </a:cubicBezTo>
                  <a:lnTo>
                    <a:pt x="1786" y="39"/>
                  </a:lnTo>
                  <a:close/>
                </a:path>
              </a:pathLst>
            </a:custGeom>
            <a:solidFill>
              <a:srgbClr val="C9BF8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979918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A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D51AB4DC-58D5-C4A4-6BF9-8102961E9BDB}"/>
              </a:ext>
            </a:extLst>
          </p:cNvPr>
          <p:cNvSpPr txBox="1">
            <a:spLocks/>
          </p:cNvSpPr>
          <p:nvPr/>
        </p:nvSpPr>
        <p:spPr>
          <a:xfrm>
            <a:off x="10841064" y="825623"/>
            <a:ext cx="1069383" cy="244353"/>
          </a:xfrm>
          <a:prstGeom prst="rect">
            <a:avLst/>
          </a:prstGeom>
        </p:spPr>
        <p:txBody>
          <a:bodyPr anchor="b"/>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100" b="1" dirty="0">
                <a:solidFill>
                  <a:schemeClr val="bg1"/>
                </a:solidFill>
                <a:latin typeface="Arial" panose="020B0604020202020204" pitchFamily="34" charset="0"/>
                <a:cs typeface="Arial" panose="020B0604020202020204" pitchFamily="34" charset="0"/>
              </a:rPr>
              <a:t>P5.2-048</a:t>
            </a:r>
            <a:endParaRPr lang="en-AT" sz="3200" b="1" dirty="0">
              <a:solidFill>
                <a:schemeClr val="bg1"/>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5C76C91B-333D-CF33-4FE9-81CDD42E9314}"/>
              </a:ext>
            </a:extLst>
          </p:cNvPr>
          <p:cNvSpPr txBox="1"/>
          <p:nvPr/>
        </p:nvSpPr>
        <p:spPr>
          <a:xfrm>
            <a:off x="2061274" y="26169"/>
            <a:ext cx="8547316" cy="1123384"/>
          </a:xfrm>
          <a:prstGeom prst="rect">
            <a:avLst/>
          </a:prstGeom>
          <a:noFill/>
        </p:spPr>
        <p:txBody>
          <a:bodyPr wrap="square" rtlCol="0">
            <a:spAutoFit/>
          </a:bodyPr>
          <a:lstStyle/>
          <a:p>
            <a:pPr algn="ctr"/>
            <a:r>
              <a:rPr lang="en-US" sz="1400" b="1" dirty="0">
                <a:solidFill>
                  <a:schemeClr val="bg1"/>
                </a:solidFill>
                <a:latin typeface="Arial" panose="020B0604020202020204" pitchFamily="34" charset="0"/>
                <a:cs typeface="Arial" panose="020B0604020202020204" pitchFamily="34" charset="0"/>
              </a:rPr>
              <a:t>Community Preparedness for Tsunami Disaster: A Case Study for Tsunami Ready Community in </a:t>
            </a:r>
            <a:r>
              <a:rPr lang="en-US" sz="1400" b="1" dirty="0" err="1">
                <a:solidFill>
                  <a:schemeClr val="bg1"/>
                </a:solidFill>
                <a:latin typeface="Arial" panose="020B0604020202020204" pitchFamily="34" charset="0"/>
                <a:cs typeface="Arial" panose="020B0604020202020204" pitchFamily="34" charset="0"/>
              </a:rPr>
              <a:t>Glagah</a:t>
            </a:r>
            <a:r>
              <a:rPr lang="en-US" sz="1400" b="1" dirty="0">
                <a:solidFill>
                  <a:schemeClr val="bg1"/>
                </a:solidFill>
                <a:latin typeface="Arial" panose="020B0604020202020204" pitchFamily="34" charset="0"/>
                <a:cs typeface="Arial" panose="020B0604020202020204" pitchFamily="34" charset="0"/>
              </a:rPr>
              <a:t> Village, </a:t>
            </a:r>
            <a:r>
              <a:rPr lang="en-US" sz="1400" b="1" dirty="0" err="1">
                <a:solidFill>
                  <a:schemeClr val="bg1"/>
                </a:solidFill>
                <a:latin typeface="Arial" panose="020B0604020202020204" pitchFamily="34" charset="0"/>
                <a:cs typeface="Arial" panose="020B0604020202020204" pitchFamily="34" charset="0"/>
              </a:rPr>
              <a:t>Kulon</a:t>
            </a:r>
            <a:r>
              <a:rPr lang="en-US" sz="1400" b="1" dirty="0">
                <a:solidFill>
                  <a:schemeClr val="bg1"/>
                </a:solidFill>
                <a:latin typeface="Arial" panose="020B0604020202020204" pitchFamily="34" charset="0"/>
                <a:cs typeface="Arial" panose="020B0604020202020204" pitchFamily="34" charset="0"/>
              </a:rPr>
              <a:t> </a:t>
            </a:r>
            <a:r>
              <a:rPr lang="en-US" sz="1400" b="1" dirty="0" err="1">
                <a:solidFill>
                  <a:schemeClr val="bg1"/>
                </a:solidFill>
                <a:latin typeface="Arial" panose="020B0604020202020204" pitchFamily="34" charset="0"/>
                <a:cs typeface="Arial" panose="020B0604020202020204" pitchFamily="34" charset="0"/>
              </a:rPr>
              <a:t>Progo</a:t>
            </a:r>
            <a:r>
              <a:rPr lang="en-US" sz="1400" b="1" dirty="0">
                <a:solidFill>
                  <a:schemeClr val="bg1"/>
                </a:solidFill>
                <a:latin typeface="Arial" panose="020B0604020202020204" pitchFamily="34" charset="0"/>
                <a:cs typeface="Arial" panose="020B0604020202020204" pitchFamily="34" charset="0"/>
              </a:rPr>
              <a:t>, Yogyakarta - Indonesia</a:t>
            </a:r>
            <a:endParaRPr lang="en-AT" sz="1400" b="1" dirty="0">
              <a:solidFill>
                <a:schemeClr val="bg1"/>
              </a:solidFill>
              <a:latin typeface="Arial" panose="020B0604020202020204" pitchFamily="34" charset="0"/>
              <a:cs typeface="Arial" panose="020B0604020202020204" pitchFamily="34" charset="0"/>
            </a:endParaRPr>
          </a:p>
          <a:p>
            <a:pPr algn="ctr"/>
            <a:endParaRPr lang="en-AT" sz="1400" b="1" dirty="0">
              <a:solidFill>
                <a:schemeClr val="bg1"/>
              </a:solidFill>
              <a:latin typeface="Arial" panose="020B0604020202020204" pitchFamily="34" charset="0"/>
              <a:cs typeface="Arial" panose="020B0604020202020204" pitchFamily="34" charset="0"/>
            </a:endParaRPr>
          </a:p>
          <a:p>
            <a:pPr algn="ctr"/>
            <a:r>
              <a:rPr lang="en-US" sz="1400" dirty="0" err="1">
                <a:solidFill>
                  <a:schemeClr val="bg1"/>
                </a:solidFill>
                <a:latin typeface="Arial" panose="020B0604020202020204" pitchFamily="34" charset="0"/>
                <a:cs typeface="Arial" panose="020B0604020202020204" pitchFamily="34" charset="0"/>
              </a:rPr>
              <a:t>Prayoedhie</a:t>
            </a:r>
            <a:r>
              <a:rPr lang="en-US" sz="1400" dirty="0">
                <a:solidFill>
                  <a:schemeClr val="bg1"/>
                </a:solidFill>
                <a:latin typeface="Arial" panose="020B0604020202020204" pitchFamily="34" charset="0"/>
                <a:cs typeface="Arial" panose="020B0604020202020204" pitchFamily="34" charset="0"/>
              </a:rPr>
              <a:t> S., A. K. </a:t>
            </a:r>
            <a:r>
              <a:rPr lang="en-US" sz="1400" dirty="0" err="1">
                <a:solidFill>
                  <a:schemeClr val="bg1"/>
                </a:solidFill>
                <a:latin typeface="Arial" panose="020B0604020202020204" pitchFamily="34" charset="0"/>
                <a:cs typeface="Arial" panose="020B0604020202020204" pitchFamily="34" charset="0"/>
              </a:rPr>
              <a:t>Ekarsti</a:t>
            </a:r>
            <a:r>
              <a:rPr lang="en-US" sz="1400" dirty="0">
                <a:solidFill>
                  <a:schemeClr val="bg1"/>
                </a:solidFill>
                <a:latin typeface="Arial" panose="020B0604020202020204" pitchFamily="34" charset="0"/>
                <a:cs typeface="Arial" panose="020B0604020202020204" pitchFamily="34" charset="0"/>
              </a:rPr>
              <a:t>, D. </a:t>
            </a:r>
            <a:r>
              <a:rPr lang="en-US" sz="1400" dirty="0" err="1">
                <a:solidFill>
                  <a:schemeClr val="bg1"/>
                </a:solidFill>
                <a:latin typeface="Arial" panose="020B0604020202020204" pitchFamily="34" charset="0"/>
                <a:cs typeface="Arial" panose="020B0604020202020204" pitchFamily="34" charset="0"/>
              </a:rPr>
              <a:t>Ngadmanto</a:t>
            </a:r>
            <a:r>
              <a:rPr lang="en-US" sz="1400" dirty="0">
                <a:solidFill>
                  <a:schemeClr val="bg1"/>
                </a:solidFill>
                <a:latin typeface="Arial" panose="020B0604020202020204" pitchFamily="34" charset="0"/>
                <a:cs typeface="Arial" panose="020B0604020202020204" pitchFamily="34" charset="0"/>
              </a:rPr>
              <a:t>, B. </a:t>
            </a:r>
            <a:r>
              <a:rPr lang="en-US" sz="1400" dirty="0" err="1">
                <a:solidFill>
                  <a:schemeClr val="bg1"/>
                </a:solidFill>
                <a:latin typeface="Arial" panose="020B0604020202020204" pitchFamily="34" charset="0"/>
                <a:cs typeface="Arial" panose="020B0604020202020204" pitchFamily="34" charset="0"/>
              </a:rPr>
              <a:t>Yudhiastuti</a:t>
            </a:r>
            <a:r>
              <a:rPr lang="en-US" sz="1400" dirty="0">
                <a:solidFill>
                  <a:schemeClr val="bg1"/>
                </a:solidFill>
                <a:latin typeface="Arial" panose="020B0604020202020204" pitchFamily="34" charset="0"/>
                <a:cs typeface="Arial" panose="020B0604020202020204" pitchFamily="34" charset="0"/>
              </a:rPr>
              <a:t>, Y. D. </a:t>
            </a:r>
            <a:r>
              <a:rPr lang="en-US" sz="1400" dirty="0" err="1">
                <a:solidFill>
                  <a:schemeClr val="bg1"/>
                </a:solidFill>
                <a:latin typeface="Arial" panose="020B0604020202020204" pitchFamily="34" charset="0"/>
                <a:cs typeface="Arial" panose="020B0604020202020204" pitchFamily="34" charset="0"/>
              </a:rPr>
              <a:t>Trisnowati</a:t>
            </a:r>
            <a:endParaRPr lang="en-AT" sz="1400" dirty="0">
              <a:solidFill>
                <a:schemeClr val="bg1"/>
              </a:solidFill>
              <a:latin typeface="Arial" panose="020B0604020202020204" pitchFamily="34" charset="0"/>
              <a:cs typeface="Arial" panose="020B0604020202020204" pitchFamily="34" charset="0"/>
            </a:endParaRPr>
          </a:p>
          <a:p>
            <a:pPr algn="ctr"/>
            <a:r>
              <a:rPr lang="en-US" sz="1100" dirty="0">
                <a:solidFill>
                  <a:schemeClr val="bg1"/>
                </a:solidFill>
                <a:latin typeface="Arial" panose="020B0604020202020204" pitchFamily="34" charset="0"/>
                <a:cs typeface="Arial" panose="020B0604020202020204" pitchFamily="34" charset="0"/>
              </a:rPr>
              <a:t>Meteorology, Climatology, and Geophysics Agency of Indonesia</a:t>
            </a:r>
            <a:endParaRPr lang="en-GB" sz="1200" dirty="0">
              <a:solidFill>
                <a:schemeClr val="bg1"/>
              </a:solidFill>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30CC7985-2B51-77E6-6594-C5E649176DB3}"/>
              </a:ext>
            </a:extLst>
          </p:cNvPr>
          <p:cNvPicPr>
            <a:picLocks noChangeAspect="1"/>
          </p:cNvPicPr>
          <p:nvPr/>
        </p:nvPicPr>
        <p:blipFill>
          <a:blip r:embed="rId2"/>
          <a:stretch>
            <a:fillRect/>
          </a:stretch>
        </p:blipFill>
        <p:spPr>
          <a:xfrm>
            <a:off x="3778993" y="3794692"/>
            <a:ext cx="4233862" cy="2080768"/>
          </a:xfrm>
          <a:prstGeom prst="rect">
            <a:avLst/>
          </a:prstGeom>
          <a:ln w="12700">
            <a:solidFill>
              <a:schemeClr val="accent1"/>
            </a:solidFill>
          </a:ln>
        </p:spPr>
      </p:pic>
      <p:sp>
        <p:nvSpPr>
          <p:cNvPr id="6" name="TextBox 5">
            <a:extLst>
              <a:ext uri="{FF2B5EF4-FFF2-40B4-BE49-F238E27FC236}">
                <a16:creationId xmlns:a16="http://schemas.microsoft.com/office/drawing/2014/main" id="{C20EA142-59AE-AE29-ED7C-705B7DD845B3}"/>
              </a:ext>
            </a:extLst>
          </p:cNvPr>
          <p:cNvSpPr txBox="1"/>
          <p:nvPr/>
        </p:nvSpPr>
        <p:spPr>
          <a:xfrm>
            <a:off x="390617" y="6106572"/>
            <a:ext cx="11443317" cy="646331"/>
          </a:xfrm>
          <a:prstGeom prst="rect">
            <a:avLst/>
          </a:prstGeom>
          <a:noFill/>
        </p:spPr>
        <p:txBody>
          <a:bodyPr wrap="square">
            <a:spAutoFit/>
          </a:bodyPr>
          <a:lstStyle/>
          <a:p>
            <a:pPr algn="just"/>
            <a:r>
              <a:rPr lang="en-US" dirty="0">
                <a:latin typeface="Arial" panose="020B0604020202020204" pitchFamily="34" charset="0"/>
                <a:cs typeface="Arial" panose="020B0604020202020204" pitchFamily="34" charset="0"/>
              </a:rPr>
              <a:t>I</a:t>
            </a:r>
            <a:r>
              <a:rPr lang="en-GB" dirty="0">
                <a:latin typeface="Arial" panose="020B0604020202020204" pitchFamily="34" charset="0"/>
                <a:cs typeface="Arial" panose="020B0604020202020204" pitchFamily="34" charset="0"/>
              </a:rPr>
              <a:t>f you want to learn more about this, come see my e-poster during session </a:t>
            </a:r>
            <a:r>
              <a:rPr lang="en-GB" dirty="0" err="1">
                <a:latin typeface="Arial" panose="020B0604020202020204" pitchFamily="34" charset="0"/>
                <a:cs typeface="Arial" panose="020B0604020202020204" pitchFamily="34" charset="0"/>
              </a:rPr>
              <a:t>X.x</a:t>
            </a:r>
            <a:r>
              <a:rPr lang="en-GB" dirty="0">
                <a:latin typeface="Arial" panose="020B0604020202020204" pitchFamily="34" charset="0"/>
                <a:cs typeface="Arial" panose="020B0604020202020204" pitchFamily="34" charset="0"/>
              </a:rPr>
              <a:t> on this date or access it online on the SnT2023 Conference platform!</a:t>
            </a:r>
          </a:p>
        </p:txBody>
      </p:sp>
      <p:sp>
        <p:nvSpPr>
          <p:cNvPr id="2" name="TextBox 1">
            <a:extLst>
              <a:ext uri="{FF2B5EF4-FFF2-40B4-BE49-F238E27FC236}">
                <a16:creationId xmlns:a16="http://schemas.microsoft.com/office/drawing/2014/main" id="{092A3765-1CF6-2404-2946-66C5AE8F97B2}"/>
              </a:ext>
            </a:extLst>
          </p:cNvPr>
          <p:cNvSpPr txBox="1"/>
          <p:nvPr/>
        </p:nvSpPr>
        <p:spPr>
          <a:xfrm>
            <a:off x="390617" y="1209369"/>
            <a:ext cx="11443318" cy="2616101"/>
          </a:xfrm>
          <a:prstGeom prst="rect">
            <a:avLst/>
          </a:prstGeom>
          <a:noFill/>
        </p:spPr>
        <p:txBody>
          <a:bodyPr wrap="square">
            <a:spAutoFit/>
          </a:bodyPr>
          <a:lstStyle/>
          <a:p>
            <a:pPr marL="285750" indent="-285750" algn="just">
              <a:buFont typeface="Arial" panose="020B0604020202020204" pitchFamily="34" charset="0"/>
              <a:buChar char="•"/>
            </a:pPr>
            <a:r>
              <a:rPr lang="en-GB" sz="1600" dirty="0">
                <a:latin typeface="Arial" panose="020B0604020202020204" pitchFamily="34" charset="0"/>
                <a:cs typeface="Arial" panose="020B0604020202020204" pitchFamily="34" charset="0"/>
              </a:rPr>
              <a:t>Indonesia is an archipelago country with more 5.000 villages prone to tsunami and there were 9 villages has been  recognized by IOC-UNESCO so far. Therefore, Indonesia absolutely needed for identifying to all villages for building and strengthening the tsunami preparedness immediately. </a:t>
            </a:r>
          </a:p>
          <a:p>
            <a:pPr marL="285750" indent="-285750" algn="just">
              <a:buFont typeface="Arial" panose="020B0604020202020204" pitchFamily="34" charset="0"/>
              <a:buChar char="•"/>
            </a:pPr>
            <a:r>
              <a:rPr lang="en-GB" sz="1600" dirty="0">
                <a:latin typeface="Arial" panose="020B0604020202020204" pitchFamily="34" charset="0"/>
                <a:cs typeface="Arial" panose="020B0604020202020204" pitchFamily="34" charset="0"/>
              </a:rPr>
              <a:t>BMKG and other government agencies in collaboration with universities and experts to develop knowledge continuously in tsunami modelling, spatial plan studies, and tsunami mitigation which are very needed in tsunami risk reduction disaster;</a:t>
            </a:r>
          </a:p>
          <a:p>
            <a:pPr marL="285750" indent="-285750" algn="just">
              <a:buFont typeface="Arial" panose="020B0604020202020204" pitchFamily="34" charset="0"/>
              <a:buChar char="•"/>
            </a:pPr>
            <a:r>
              <a:rPr lang="en-GB" sz="1600" dirty="0">
                <a:latin typeface="Arial" panose="020B0604020202020204" pitchFamily="34" charset="0"/>
                <a:cs typeface="Arial" panose="020B0604020202020204" pitchFamily="34" charset="0"/>
              </a:rPr>
              <a:t>Indonesia as a member of IOC-UNESCO has an important responsible and role in the success of the </a:t>
            </a:r>
            <a:r>
              <a:rPr lang="en-US" sz="1600" b="0" i="0" dirty="0">
                <a:solidFill>
                  <a:srgbClr val="000000"/>
                </a:solidFill>
                <a:effectLst/>
                <a:latin typeface="arial" panose="020B0604020202020204" pitchFamily="34" charset="0"/>
              </a:rPr>
              <a:t>Decade of Ocean Science for Sustainable Development which will be held from 2021 to 2030, specifically in collaboration with stakeholders to buil</a:t>
            </a:r>
            <a:r>
              <a:rPr lang="en-US" sz="1600" dirty="0">
                <a:solidFill>
                  <a:srgbClr val="000000"/>
                </a:solidFill>
                <a:latin typeface="arial" panose="020B0604020202020204" pitchFamily="34" charset="0"/>
              </a:rPr>
              <a:t>d and strengthen the community capacities in dealing with the threat of tsunami.</a:t>
            </a:r>
            <a:r>
              <a:rPr lang="en-US" sz="1600" b="0" i="0" dirty="0">
                <a:solidFill>
                  <a:srgbClr val="000000"/>
                </a:solidFill>
                <a:effectLst/>
                <a:latin typeface="arial" panose="020B0604020202020204" pitchFamily="34" charset="0"/>
              </a:rPr>
              <a:t> </a:t>
            </a:r>
            <a:endParaRPr lang="en-GB" sz="16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GB" sz="1600" dirty="0">
                <a:latin typeface="Arial" panose="020B0604020202020204" pitchFamily="34" charset="0"/>
                <a:cs typeface="Arial" panose="020B0604020202020204" pitchFamily="34" charset="0"/>
              </a:rPr>
              <a:t>BMKG is welcome to all the stakeholders for collaborating in building and strengthening the  community  capacities to realize tsunami ready community towards zero victim. </a:t>
            </a:r>
          </a:p>
        </p:txBody>
      </p:sp>
    </p:spTree>
    <p:extLst>
      <p:ext uri="{BB962C8B-B14F-4D97-AF65-F5344CB8AC3E}">
        <p14:creationId xmlns:p14="http://schemas.microsoft.com/office/powerpoint/2010/main" val="6074536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2824</TotalTime>
  <Words>245</Words>
  <Application>Microsoft Office PowerPoint</Application>
  <PresentationFormat>Widescreen</PresentationFormat>
  <Paragraphs>10</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Moshir Kyrollos</dc:creator>
  <cp:lastModifiedBy>ASUS VIVOBOOK</cp:lastModifiedBy>
  <cp:revision>26</cp:revision>
  <dcterms:created xsi:type="dcterms:W3CDTF">2023-04-18T13:25:54Z</dcterms:created>
  <dcterms:modified xsi:type="dcterms:W3CDTF">2023-06-17T05:08:47Z</dcterms:modified>
</cp:coreProperties>
</file>