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5" d="100"/>
          <a:sy n="65" d="100"/>
        </p:scale>
        <p:origin x="10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P5.2-555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</a:t>
            </a:r>
            <a:r>
              <a:rPr lang="fr-FR" sz="1600" b="1" kern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results</a:t>
            </a:r>
            <a:r>
              <a:rPr lang="fr-FR" sz="1600" b="1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600" b="1" kern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</a:t>
            </a:r>
            <a:r>
              <a:rPr lang="fr-FR" sz="1600" b="1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Tsunami warning agreement </a:t>
            </a:r>
            <a:r>
              <a:rPr lang="fr-FR" sz="1600" b="1" kern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between</a:t>
            </a:r>
            <a:r>
              <a:rPr lang="fr-FR" sz="1600" b="1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CTBTO and NDC Madagascar</a:t>
            </a:r>
            <a:endParaRPr lang="fr-FR" sz="1600" b="1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Jean Bernardo ANDRIANAIVOARISOA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and </a:t>
            </a:r>
            <a:r>
              <a:rPr lang="fr-FR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Observatory</a:t>
            </a:r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Geophysics</a:t>
            </a:r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Antananarivo (IOGA)</a:t>
            </a:r>
            <a:endParaRPr lang="en-AT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DF59FEE-9D05-5C93-A33E-D8093E036775}"/>
              </a:ext>
            </a:extLst>
          </p:cNvPr>
          <p:cNvSpPr txBox="1"/>
          <p:nvPr/>
        </p:nvSpPr>
        <p:spPr>
          <a:xfrm>
            <a:off x="1061884" y="1997839"/>
            <a:ext cx="106629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IMS seismic network and its data are contributing on tsunami warning and mitigation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 well as to fulfil the NDC obligation on using CTBTO data in order to promote its scientific and civil applications </a:t>
            </a:r>
          </a:p>
          <a:p>
            <a:pPr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 develop and maintain the National Tsunami monitoring, warning and Mitigation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DDCF572-CA2D-AD67-5BD4-9431BE554FB0}"/>
              </a:ext>
            </a:extLst>
          </p:cNvPr>
          <p:cNvSpPr txBox="1"/>
          <p:nvPr/>
        </p:nvSpPr>
        <p:spPr>
          <a:xfrm>
            <a:off x="349205" y="1504335"/>
            <a:ext cx="2467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latin typeface="Arial" panose="020B0604020202020204" pitchFamily="34" charset="0"/>
                <a:cs typeface="Arial" panose="020B0604020202020204" pitchFamily="34" charset="0"/>
              </a:rPr>
              <a:t>The main objectives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79410A3-EA86-32A3-6176-6C77A0E93173}"/>
              </a:ext>
            </a:extLst>
          </p:cNvPr>
          <p:cNvSpPr txBox="1"/>
          <p:nvPr/>
        </p:nvSpPr>
        <p:spPr>
          <a:xfrm>
            <a:off x="349205" y="4061003"/>
            <a:ext cx="7708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Case of study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  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Eatrhquake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on April 24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2023 Sumatra Indonesia </a:t>
            </a:r>
            <a:endParaRPr lang="fr-FR" b="1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CB51F76-D1BF-CC59-A8EC-EB36A51DEF10}"/>
              </a:ext>
            </a:extLst>
          </p:cNvPr>
          <p:cNvSpPr txBox="1"/>
          <p:nvPr/>
        </p:nvSpPr>
        <p:spPr>
          <a:xfrm>
            <a:off x="1061884" y="4652839"/>
            <a:ext cx="8893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Tsunami simulation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Mapping: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Inundation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and Evacuation zones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C8BFD1B-FDF7-3071-9FD9-8D76A2A96546}"/>
              </a:ext>
            </a:extLst>
          </p:cNvPr>
          <p:cNvSpPr txBox="1"/>
          <p:nvPr/>
        </p:nvSpPr>
        <p:spPr>
          <a:xfrm>
            <a:off x="811161" y="6076335"/>
            <a:ext cx="835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P5.2.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2830</TotalTime>
  <Words>116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Lenovo</cp:lastModifiedBy>
  <cp:revision>25</cp:revision>
  <dcterms:created xsi:type="dcterms:W3CDTF">2023-04-18T13:25:54Z</dcterms:created>
  <dcterms:modified xsi:type="dcterms:W3CDTF">2023-06-11T04:06:32Z</dcterms:modified>
</cp:coreProperties>
</file>