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59" d="100"/>
          <a:sy n="59" d="100"/>
        </p:scale>
        <p:origin x="11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06/10/2023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P5.2-045</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15663"/>
          </a:xfrm>
          <a:prstGeom prst="rect">
            <a:avLst/>
          </a:prstGeom>
          <a:noFill/>
        </p:spPr>
        <p:txBody>
          <a:bodyPr wrap="square" rtlCol="0">
            <a:spAutoFit/>
          </a:bodyPr>
          <a:lstStyle/>
          <a:p>
            <a:pPr algn="ctr"/>
            <a:r>
              <a:rPr lang="en-GB" sz="1000" b="1" dirty="0">
                <a:solidFill>
                  <a:schemeClr val="bg1"/>
                </a:solidFill>
                <a:latin typeface="Arial" panose="020B0604020202020204" pitchFamily="34" charset="0"/>
                <a:cs typeface="Arial" panose="020B0604020202020204" pitchFamily="34" charset="0"/>
              </a:rPr>
              <a:t>ANALYSIS OF POTENTIAL IMPACT OF TSUNAMI</a:t>
            </a:r>
          </a:p>
          <a:p>
            <a:pPr algn="ctr"/>
            <a:r>
              <a:rPr lang="en-GB" sz="1000" b="1" dirty="0">
                <a:solidFill>
                  <a:schemeClr val="bg1"/>
                </a:solidFill>
                <a:latin typeface="Arial" panose="020B0604020202020204" pitchFamily="34" charset="0"/>
                <a:cs typeface="Arial" panose="020B0604020202020204" pitchFamily="34" charset="0"/>
              </a:rPr>
              <a:t> IN WEST PAPUA DUE TO NORTH WEST PAPUA EARTHQUAKE USING TOAST MODELING</a:t>
            </a:r>
          </a:p>
          <a:p>
            <a:pPr algn="ctr"/>
            <a:r>
              <a:rPr lang="en-GB" sz="1000" b="1" dirty="0">
                <a:solidFill>
                  <a:schemeClr val="bg1"/>
                </a:solidFill>
                <a:latin typeface="Arial" panose="020B0604020202020204" pitchFamily="34" charset="0"/>
                <a:cs typeface="Arial" panose="020B0604020202020204" pitchFamily="34" charset="0"/>
              </a:rPr>
              <a:t>[Lestari Naomi Lydia]</a:t>
            </a:r>
          </a:p>
          <a:p>
            <a:pPr algn="ctr"/>
            <a:endParaRPr lang="en-GB" sz="1000" b="1" dirty="0">
              <a:solidFill>
                <a:schemeClr val="bg1"/>
              </a:solidFill>
              <a:latin typeface="Arial" panose="020B0604020202020204" pitchFamily="34" charset="0"/>
              <a:cs typeface="Arial" panose="020B0604020202020204" pitchFamily="34" charset="0"/>
            </a:endParaRPr>
          </a:p>
          <a:p>
            <a:pPr algn="ctr"/>
            <a:r>
              <a:rPr lang="en-GB" sz="1000" dirty="0">
                <a:solidFill>
                  <a:schemeClr val="bg1"/>
                </a:solidFill>
                <a:latin typeface="Arial" panose="020B0604020202020204" pitchFamily="34" charset="0"/>
                <a:cs typeface="Arial" panose="020B0604020202020204" pitchFamily="34" charset="0"/>
              </a:rPr>
              <a:t>SnT2023 Organizing Team</a:t>
            </a:r>
          </a:p>
          <a:p>
            <a:pPr algn="ctr"/>
            <a:r>
              <a:rPr lang="en-GB" sz="1000" dirty="0">
                <a:solidFill>
                  <a:schemeClr val="bg1"/>
                </a:solidFill>
                <a:latin typeface="Arial" panose="020B0604020202020204" pitchFamily="34" charset="0"/>
                <a:cs typeface="Arial" panose="020B0604020202020204" pitchFamily="34" charset="0"/>
              </a:rPr>
              <a:t>International Data Centre, Comprehensive Nuclear-Test-Ban Treaty Organization</a:t>
            </a:r>
          </a:p>
        </p:txBody>
      </p:sp>
      <p:sp>
        <p:nvSpPr>
          <p:cNvPr id="2" name="TextBox 1">
            <a:extLst>
              <a:ext uri="{FF2B5EF4-FFF2-40B4-BE49-F238E27FC236}">
                <a16:creationId xmlns:a16="http://schemas.microsoft.com/office/drawing/2014/main" id="{092A3765-1CF6-2404-2946-66C5AE8F97B2}"/>
              </a:ext>
            </a:extLst>
          </p:cNvPr>
          <p:cNvSpPr txBox="1"/>
          <p:nvPr/>
        </p:nvSpPr>
        <p:spPr>
          <a:xfrm>
            <a:off x="683581" y="1209368"/>
            <a:ext cx="10887934" cy="1754326"/>
          </a:xfrm>
          <a:prstGeom prst="rect">
            <a:avLst/>
          </a:prstGeom>
          <a:noFill/>
        </p:spPr>
        <p:txBody>
          <a:bodyPr wrap="square">
            <a:spAutoFit/>
          </a:bodyPr>
          <a:lstStyle/>
          <a:p>
            <a:pPr algn="just"/>
            <a:r>
              <a:rPr lang="en-US" b="0" i="0" dirty="0">
                <a:effectLst/>
                <a:latin typeface="Arial" panose="020B0604020202020204" pitchFamily="34" charset="0"/>
                <a:cs typeface="Arial" panose="020B0604020202020204" pitchFamily="34" charset="0"/>
              </a:rPr>
              <a:t>One area in Indonesia that has relatively high seismic activity, namely in West Papua, is related to plate subduction activity and active faults. Where this area is affected by thrust faults. This condition causes the West Papua region to have very intensive seismic activity. TOAST is software for tsunami modeling simulation that can provide results very quickly and can assist in making tsunami early warning decisions. When a tsunami occurs, TOAST can quickly process tsunami modeling in real time and provide immediate results. </a:t>
            </a:r>
            <a:endParaRPr lang="en-GB"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20EA142-59AE-AE29-ED7C-705B7DD845B3}"/>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P5.2-045 on this date or access it online on the SnT2023 Conference platform!</a:t>
            </a:r>
          </a:p>
        </p:txBody>
      </p:sp>
      <p:pic>
        <p:nvPicPr>
          <p:cNvPr id="9" name="Picture 8">
            <a:extLst>
              <a:ext uri="{FF2B5EF4-FFF2-40B4-BE49-F238E27FC236}">
                <a16:creationId xmlns:a16="http://schemas.microsoft.com/office/drawing/2014/main" id="{61AF3886-71B5-C869-DF08-90616A565C19}"/>
              </a:ext>
            </a:extLst>
          </p:cNvPr>
          <p:cNvPicPr>
            <a:picLocks noChangeAspect="1"/>
          </p:cNvPicPr>
          <p:nvPr/>
        </p:nvPicPr>
        <p:blipFill>
          <a:blip r:embed="rId2"/>
          <a:stretch>
            <a:fillRect/>
          </a:stretch>
        </p:blipFill>
        <p:spPr>
          <a:xfrm>
            <a:off x="1018802" y="3103085"/>
            <a:ext cx="4848598" cy="2653969"/>
          </a:xfrm>
          <a:prstGeom prst="rect">
            <a:avLst/>
          </a:prstGeom>
        </p:spPr>
      </p:pic>
      <p:pic>
        <p:nvPicPr>
          <p:cNvPr id="10" name="Picture 9">
            <a:extLst>
              <a:ext uri="{FF2B5EF4-FFF2-40B4-BE49-F238E27FC236}">
                <a16:creationId xmlns:a16="http://schemas.microsoft.com/office/drawing/2014/main" id="{7CF34A88-9741-5A3D-72AD-DADC4CFDA8B6}"/>
              </a:ext>
            </a:extLst>
          </p:cNvPr>
          <p:cNvPicPr>
            <a:picLocks noChangeAspect="1"/>
          </p:cNvPicPr>
          <p:nvPr/>
        </p:nvPicPr>
        <p:blipFill>
          <a:blip r:embed="rId3"/>
          <a:stretch>
            <a:fillRect/>
          </a:stretch>
        </p:blipFill>
        <p:spPr>
          <a:xfrm>
            <a:off x="6015345" y="3103084"/>
            <a:ext cx="4848598" cy="2653969"/>
          </a:xfrm>
          <a:prstGeom prst="rect">
            <a:avLst/>
          </a:prstGeom>
        </p:spPr>
      </p:pic>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2850</TotalTime>
  <Words>157</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lestaripandiangan@outlook.com</cp:lastModifiedBy>
  <cp:revision>25</cp:revision>
  <dcterms:created xsi:type="dcterms:W3CDTF">2023-04-18T13:25:54Z</dcterms:created>
  <dcterms:modified xsi:type="dcterms:W3CDTF">2023-06-10T08:21:10Z</dcterms:modified>
</cp:coreProperties>
</file>