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3" d="100"/>
          <a:sy n="83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aa-ET" smtClean="0"/>
              <a:t>12/06/2023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P5.3-550</a:t>
            </a:r>
            <a:endParaRPr lang="aa-E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11881"/>
            <a:ext cx="86257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Upgraded Jamaica Seismic Network for Monitoring and Research in the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Caribbean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Kevin R. Tankoo &amp; Paul Williams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Earthquake Unit, The University of the West Indies, Mona, Kingston, Jamaica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82" y="1430138"/>
            <a:ext cx="11967485" cy="510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2023-06-11T21:36:02Z</dcterms:created>
  <dcterms:modified xsi:type="dcterms:W3CDTF">2023-06-12T23:04:51Z</dcterms:modified>
</cp:coreProperties>
</file>