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78" d="100"/>
          <a:sy n="78" d="100"/>
        </p:scale>
        <p:origin x="29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0B7FA5-AFF7-4775-B7FA-081022D8E97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KE"/>
        </a:p>
      </dgm:t>
    </dgm:pt>
    <dgm:pt modelId="{FFEABE65-2F64-4985-9E8C-CFDF62B1F169}">
      <dgm:prSet phldrT="[Text]" custT="1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en-US" sz="1600" b="1" u="sng" dirty="0">
              <a:latin typeface="Arial" panose="020B0604020202020204" pitchFamily="34" charset="0"/>
              <a:cs typeface="Arial" panose="020B0604020202020204" pitchFamily="34" charset="0"/>
            </a:rPr>
            <a:t>Introduction</a:t>
          </a:r>
        </a:p>
        <a:p>
          <a:r>
            <a:rPr lang="en-US" sz="1600" u="none" dirty="0">
              <a:latin typeface="Arial" panose="020B0604020202020204" pitchFamily="34" charset="0"/>
              <a:cs typeface="Arial" panose="020B0604020202020204" pitchFamily="34" charset="0"/>
            </a:rPr>
            <a:t>SEISAN software is an interactive seismic data analysis tool. It uses various integrated programs to determine the key components of earthquakes. Case study: 5</a:t>
          </a:r>
          <a:r>
            <a:rPr lang="en-US" sz="1600" u="none" baseline="30000" dirty="0">
              <a:latin typeface="Arial" panose="020B0604020202020204" pitchFamily="34" charset="0"/>
              <a:cs typeface="Arial" panose="020B0604020202020204" pitchFamily="34" charset="0"/>
            </a:rPr>
            <a:t>th</a:t>
          </a:r>
          <a:r>
            <a:rPr lang="en-US" sz="1600" u="none" dirty="0">
              <a:latin typeface="Arial" panose="020B0604020202020204" pitchFamily="34" charset="0"/>
              <a:cs typeface="Arial" panose="020B0604020202020204" pitchFamily="34" charset="0"/>
            </a:rPr>
            <a:t> May 2020 M</a:t>
          </a:r>
          <a:r>
            <a:rPr lang="en-US" sz="1600" u="none" baseline="-25000" dirty="0">
              <a:latin typeface="Arial" panose="020B0604020202020204" pitchFamily="34" charset="0"/>
              <a:cs typeface="Arial" panose="020B0604020202020204" pitchFamily="34" charset="0"/>
            </a:rPr>
            <a:t>w</a:t>
          </a:r>
          <a:r>
            <a:rPr lang="en-US" sz="1600" u="none" baseline="0" dirty="0">
              <a:latin typeface="Arial" panose="020B0604020202020204" pitchFamily="34" charset="0"/>
              <a:cs typeface="Arial" panose="020B0604020202020204" pitchFamily="34" charset="0"/>
            </a:rPr>
            <a:t> 5.0 Lodwar, Kenya, earthquake.</a:t>
          </a:r>
          <a:endParaRPr lang="en-KE" sz="1600" u="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74B31E-5F5F-427D-900A-DB01AEEE2AEA}" type="parTrans" cxnId="{80AE924D-20E6-447C-AB3C-F6AA016C02CB}">
      <dgm:prSet/>
      <dgm:spPr/>
      <dgm:t>
        <a:bodyPr/>
        <a:lstStyle/>
        <a:p>
          <a:endParaRPr lang="en-KE"/>
        </a:p>
      </dgm:t>
    </dgm:pt>
    <dgm:pt modelId="{866310E9-4C93-4CE4-83C1-C6EE7AAD5827}" type="sibTrans" cxnId="{80AE924D-20E6-447C-AB3C-F6AA016C02CB}">
      <dgm:prSet/>
      <dgm:spPr/>
      <dgm:t>
        <a:bodyPr/>
        <a:lstStyle/>
        <a:p>
          <a:endParaRPr lang="en-KE"/>
        </a:p>
      </dgm:t>
    </dgm:pt>
    <dgm:pt modelId="{CDF4333C-F2FA-4A03-BB53-A22ADEDB80FC}">
      <dgm:prSet phldrT="[Text]" custT="1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en-US" sz="1600" b="1" u="sng" dirty="0">
              <a:latin typeface="Arial" panose="020B0604020202020204" pitchFamily="34" charset="0"/>
              <a:cs typeface="Arial" panose="020B0604020202020204" pitchFamily="34" charset="0"/>
            </a:rPr>
            <a:t>Objective</a:t>
          </a:r>
        </a:p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Determine the origin time, location, depth, magnitude and fault-plane solution of the earthquake using SEISAN.</a:t>
          </a:r>
          <a:endParaRPr lang="en-KE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6BD902-39A2-4F3A-ABF2-B3A1E4BAFE8F}" type="parTrans" cxnId="{3368B681-E4CC-496B-8C02-9344D3A0C99D}">
      <dgm:prSet/>
      <dgm:spPr/>
      <dgm:t>
        <a:bodyPr/>
        <a:lstStyle/>
        <a:p>
          <a:endParaRPr lang="en-KE"/>
        </a:p>
      </dgm:t>
    </dgm:pt>
    <dgm:pt modelId="{F187C34C-D0CD-40FE-9DAA-6B42344D907F}" type="sibTrans" cxnId="{3368B681-E4CC-496B-8C02-9344D3A0C99D}">
      <dgm:prSet/>
      <dgm:spPr/>
      <dgm:t>
        <a:bodyPr/>
        <a:lstStyle/>
        <a:p>
          <a:endParaRPr lang="en-KE"/>
        </a:p>
      </dgm:t>
    </dgm:pt>
    <dgm:pt modelId="{450C262E-A067-422C-A500-6E1216F742CC}">
      <dgm:prSet phldrT="[Text]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en-US" b="1" u="sng" dirty="0">
              <a:latin typeface="Arial" panose="020B0604020202020204" pitchFamily="34" charset="0"/>
              <a:cs typeface="Arial" panose="020B0604020202020204" pitchFamily="34" charset="0"/>
            </a:rPr>
            <a:t>Results</a:t>
          </a:r>
        </a:p>
        <a:p>
          <a:r>
            <a:rPr lang="en-US" u="none" dirty="0">
              <a:latin typeface="Arial" panose="020B0604020202020204" pitchFamily="34" charset="0"/>
              <a:cs typeface="Arial" panose="020B0604020202020204" pitchFamily="34" charset="0"/>
            </a:rPr>
            <a:t>Origin time=19:36:53.8</a:t>
          </a:r>
        </a:p>
        <a:p>
          <a:r>
            <a:rPr lang="en-US" u="none" dirty="0">
              <a:latin typeface="Arial" panose="020B0604020202020204" pitchFamily="34" charset="0"/>
              <a:cs typeface="Arial" panose="020B0604020202020204" pitchFamily="34" charset="0"/>
            </a:rPr>
            <a:t>Lon=36.283E</a:t>
          </a:r>
        </a:p>
        <a:p>
          <a:r>
            <a:rPr lang="en-US" u="none" dirty="0">
              <a:latin typeface="Arial" panose="020B0604020202020204" pitchFamily="34" charset="0"/>
              <a:cs typeface="Arial" panose="020B0604020202020204" pitchFamily="34" charset="0"/>
            </a:rPr>
            <a:t>Lat=2.896N</a:t>
          </a:r>
        </a:p>
        <a:p>
          <a:r>
            <a:rPr lang="en-US" u="none" dirty="0">
              <a:latin typeface="Arial" panose="020B0604020202020204" pitchFamily="34" charset="0"/>
              <a:cs typeface="Arial" panose="020B0604020202020204" pitchFamily="34" charset="0"/>
            </a:rPr>
            <a:t>M</a:t>
          </a:r>
          <a:r>
            <a:rPr lang="en-US" u="none" baseline="-25000" dirty="0">
              <a:latin typeface="Arial" panose="020B0604020202020204" pitchFamily="34" charset="0"/>
              <a:cs typeface="Arial" panose="020B0604020202020204" pitchFamily="34" charset="0"/>
            </a:rPr>
            <a:t>L</a:t>
          </a:r>
          <a:r>
            <a:rPr lang="en-US" u="none" baseline="0" dirty="0">
              <a:latin typeface="Arial" panose="020B0604020202020204" pitchFamily="34" charset="0"/>
              <a:cs typeface="Arial" panose="020B0604020202020204" pitchFamily="34" charset="0"/>
            </a:rPr>
            <a:t>=5.0</a:t>
          </a:r>
        </a:p>
        <a:p>
          <a:r>
            <a:rPr lang="en-US" u="none" baseline="0" dirty="0">
              <a:latin typeface="Arial" panose="020B0604020202020204" pitchFamily="34" charset="0"/>
              <a:cs typeface="Arial" panose="020B0604020202020204" pitchFamily="34" charset="0"/>
            </a:rPr>
            <a:t>Depth=8.6km</a:t>
          </a:r>
        </a:p>
        <a:p>
          <a:r>
            <a:rPr lang="en-US" u="none" baseline="0" dirty="0">
              <a:latin typeface="Arial" panose="020B0604020202020204" pitchFamily="34" charset="0"/>
              <a:cs typeface="Arial" panose="020B0604020202020204" pitchFamily="34" charset="0"/>
            </a:rPr>
            <a:t>Strike=321; Dip=58; Rake= -115</a:t>
          </a:r>
        </a:p>
      </dgm:t>
    </dgm:pt>
    <dgm:pt modelId="{BACBF8B2-1A0B-4864-AA90-5FF8D02033F3}" type="parTrans" cxnId="{B3887275-47A0-48A9-A0D3-4D9173B6CB4D}">
      <dgm:prSet/>
      <dgm:spPr/>
      <dgm:t>
        <a:bodyPr/>
        <a:lstStyle/>
        <a:p>
          <a:endParaRPr lang="en-KE"/>
        </a:p>
      </dgm:t>
    </dgm:pt>
    <dgm:pt modelId="{D4B8FC9F-967C-476D-95B0-EA43D41EFFB5}" type="sibTrans" cxnId="{B3887275-47A0-48A9-A0D3-4D9173B6CB4D}">
      <dgm:prSet/>
      <dgm:spPr/>
      <dgm:t>
        <a:bodyPr/>
        <a:lstStyle/>
        <a:p>
          <a:endParaRPr lang="en-KE"/>
        </a:p>
      </dgm:t>
    </dgm:pt>
    <dgm:pt modelId="{7AA95C3E-DCCD-4F6C-8AF1-5F5C4FF102DF}">
      <dgm:prSet phldrT="[Text]" phldr="1"/>
      <dgm:spPr>
        <a:blipFill rotWithShape="0">
          <a:blip xmlns:r="http://schemas.openxmlformats.org/officeDocument/2006/relationships" r:embed="rId1"/>
          <a:srcRect/>
          <a:stretch>
            <a:fillRect l="-21000" r="-21000"/>
          </a:stretch>
        </a:blipFill>
        <a:ln>
          <a:solidFill>
            <a:schemeClr val="tx1"/>
          </a:solidFill>
        </a:ln>
      </dgm:spPr>
      <dgm:t>
        <a:bodyPr/>
        <a:lstStyle/>
        <a:p>
          <a:endParaRPr lang="en-KE" dirty="0"/>
        </a:p>
      </dgm:t>
    </dgm:pt>
    <dgm:pt modelId="{6CC959ED-93D8-4F36-894D-CA254CD8012B}" type="parTrans" cxnId="{85DEC38D-F663-4BC3-8EA7-F4D29C846692}">
      <dgm:prSet/>
      <dgm:spPr/>
      <dgm:t>
        <a:bodyPr/>
        <a:lstStyle/>
        <a:p>
          <a:endParaRPr lang="en-KE"/>
        </a:p>
      </dgm:t>
    </dgm:pt>
    <dgm:pt modelId="{A6445A17-C39C-4E23-8DA8-85E598CA5186}" type="sibTrans" cxnId="{85DEC38D-F663-4BC3-8EA7-F4D29C846692}">
      <dgm:prSet/>
      <dgm:spPr/>
      <dgm:t>
        <a:bodyPr/>
        <a:lstStyle/>
        <a:p>
          <a:endParaRPr lang="en-KE"/>
        </a:p>
      </dgm:t>
    </dgm:pt>
    <dgm:pt modelId="{3E04AE47-CE22-412A-A1CC-E730AB7ACED1}">
      <dgm:prSet phldrT="[Text]" custT="1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en-US" sz="1600" b="1" u="sng" dirty="0">
              <a:latin typeface="Arial" panose="020B0604020202020204" pitchFamily="34" charset="0"/>
              <a:cs typeface="Arial" panose="020B0604020202020204" pitchFamily="34" charset="0"/>
            </a:rPr>
            <a:t>Data/Methods</a:t>
          </a:r>
        </a:p>
        <a:p>
          <a:r>
            <a:rPr lang="en-US" sz="1600" u="none" dirty="0">
              <a:latin typeface="Arial" panose="020B0604020202020204" pitchFamily="34" charset="0"/>
              <a:cs typeface="Arial" panose="020B0604020202020204" pitchFamily="34" charset="0"/>
            </a:rPr>
            <a:t>Data used is in MINISEED format.</a:t>
          </a:r>
        </a:p>
        <a:p>
          <a:r>
            <a:rPr lang="en-US" sz="1600" u="none" dirty="0">
              <a:latin typeface="Arial" panose="020B0604020202020204" pitchFamily="34" charset="0"/>
              <a:cs typeface="Arial" panose="020B0604020202020204" pitchFamily="34" charset="0"/>
            </a:rPr>
            <a:t>P- and S-wave phases, polarities and amplitudes are picked using MULPLT program.</a:t>
          </a:r>
        </a:p>
        <a:p>
          <a:r>
            <a:rPr lang="en-US" sz="1600" u="none" dirty="0">
              <a:latin typeface="Arial" panose="020B0604020202020204" pitchFamily="34" charset="0"/>
              <a:cs typeface="Arial" panose="020B0604020202020204" pitchFamily="34" charset="0"/>
            </a:rPr>
            <a:t>FOCMEC is used to determine the fault plane solution.</a:t>
          </a:r>
        </a:p>
        <a:p>
          <a:r>
            <a:rPr lang="en-US" sz="1600" u="none" dirty="0">
              <a:latin typeface="Arial" panose="020B0604020202020204" pitchFamily="34" charset="0"/>
              <a:cs typeface="Arial" panose="020B0604020202020204" pitchFamily="34" charset="0"/>
            </a:rPr>
            <a:t>GMT is used to generate a map showing the earthquake’s components.</a:t>
          </a:r>
          <a:endParaRPr lang="en-KE" sz="1600" u="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4C0013-BC3A-4123-9FB5-F6E02EDFC0E9}" type="parTrans" cxnId="{B56FF446-3B5F-4FA9-AA91-A662AD6F5D37}">
      <dgm:prSet/>
      <dgm:spPr/>
      <dgm:t>
        <a:bodyPr/>
        <a:lstStyle/>
        <a:p>
          <a:endParaRPr lang="en-KE"/>
        </a:p>
      </dgm:t>
    </dgm:pt>
    <dgm:pt modelId="{980267C4-366D-4239-BC6C-B2E61035C37D}" type="sibTrans" cxnId="{B56FF446-3B5F-4FA9-AA91-A662AD6F5D37}">
      <dgm:prSet/>
      <dgm:spPr/>
      <dgm:t>
        <a:bodyPr/>
        <a:lstStyle/>
        <a:p>
          <a:endParaRPr lang="en-KE"/>
        </a:p>
      </dgm:t>
    </dgm:pt>
    <dgm:pt modelId="{8C1D728C-1833-45C5-A106-D5A622BE09FA}">
      <dgm:prSet phldrT="[Text]" phldr="1"/>
      <dgm:spPr>
        <a:blipFill rotWithShape="0">
          <a:blip xmlns:r="http://schemas.openxmlformats.org/officeDocument/2006/relationships" r:embed="rId2"/>
          <a:srcRect/>
          <a:stretch>
            <a:fillRect t="-21000" b="-21000"/>
          </a:stretch>
        </a:blipFill>
        <a:ln>
          <a:solidFill>
            <a:schemeClr val="tx1"/>
          </a:solidFill>
        </a:ln>
      </dgm:spPr>
      <dgm:t>
        <a:bodyPr/>
        <a:lstStyle/>
        <a:p>
          <a:endParaRPr lang="en-KE" dirty="0"/>
        </a:p>
      </dgm:t>
    </dgm:pt>
    <dgm:pt modelId="{D2D02079-AE87-4B20-8F82-5D1A068013BB}" type="parTrans" cxnId="{7CC2F138-C3FF-4643-B8D7-A5A2B67653CE}">
      <dgm:prSet/>
      <dgm:spPr/>
      <dgm:t>
        <a:bodyPr/>
        <a:lstStyle/>
        <a:p>
          <a:endParaRPr lang="en-KE"/>
        </a:p>
      </dgm:t>
    </dgm:pt>
    <dgm:pt modelId="{BE3B04F5-E910-414D-AD0D-3F3F69BC369D}" type="sibTrans" cxnId="{7CC2F138-C3FF-4643-B8D7-A5A2B67653CE}">
      <dgm:prSet/>
      <dgm:spPr/>
      <dgm:t>
        <a:bodyPr/>
        <a:lstStyle/>
        <a:p>
          <a:endParaRPr lang="en-KE"/>
        </a:p>
      </dgm:t>
    </dgm:pt>
    <dgm:pt modelId="{4B6E5DF5-3830-4380-B4B8-2D4B567E1163}" type="pres">
      <dgm:prSet presAssocID="{3F0B7FA5-AFF7-4775-B7FA-081022D8E97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4411DB-1DDA-42BB-B505-DC662522A1DA}" type="pres">
      <dgm:prSet presAssocID="{FFEABE65-2F64-4985-9E8C-CFDF62B1F169}" presName="root1" presStyleCnt="0"/>
      <dgm:spPr/>
    </dgm:pt>
    <dgm:pt modelId="{6AF4EBE2-79BB-4D5E-98E6-D64DBA4E90A2}" type="pres">
      <dgm:prSet presAssocID="{FFEABE65-2F64-4985-9E8C-CFDF62B1F169}" presName="LevelOneTextNode" presStyleLbl="node0" presStyleIdx="0" presStyleCnt="1" custScaleX="1332242" custScaleY="2000000" custLinFactX="-400000" custLinFactNeighborX="-430545" custLinFactNeighborY="-46591">
        <dgm:presLayoutVars>
          <dgm:chPref val="3"/>
        </dgm:presLayoutVars>
      </dgm:prSet>
      <dgm:spPr/>
    </dgm:pt>
    <dgm:pt modelId="{B42F6020-D126-42C3-BAFF-84D1E8123721}" type="pres">
      <dgm:prSet presAssocID="{FFEABE65-2F64-4985-9E8C-CFDF62B1F169}" presName="level2hierChild" presStyleCnt="0"/>
      <dgm:spPr/>
    </dgm:pt>
    <dgm:pt modelId="{B083DF77-656D-4766-98E0-7FE8A76A7836}" type="pres">
      <dgm:prSet presAssocID="{A56BD902-39A2-4F3A-ABF2-B3A1E4BAFE8F}" presName="conn2-1" presStyleLbl="parChTrans1D2" presStyleIdx="0" presStyleCnt="2"/>
      <dgm:spPr/>
    </dgm:pt>
    <dgm:pt modelId="{D863685B-BEA4-458A-8362-76548BC90111}" type="pres">
      <dgm:prSet presAssocID="{A56BD902-39A2-4F3A-ABF2-B3A1E4BAFE8F}" presName="connTx" presStyleLbl="parChTrans1D2" presStyleIdx="0" presStyleCnt="2"/>
      <dgm:spPr/>
    </dgm:pt>
    <dgm:pt modelId="{F425AC9E-8CA5-4CB8-B750-980C7A598A6C}" type="pres">
      <dgm:prSet presAssocID="{CDF4333C-F2FA-4A03-BB53-A22ADEDB80FC}" presName="root2" presStyleCnt="0"/>
      <dgm:spPr/>
    </dgm:pt>
    <dgm:pt modelId="{A1EDF459-CE8F-467D-B9A3-C9BB46C9E4D3}" type="pres">
      <dgm:prSet presAssocID="{CDF4333C-F2FA-4A03-BB53-A22ADEDB80FC}" presName="LevelTwoTextNode" presStyleLbl="node2" presStyleIdx="0" presStyleCnt="2" custScaleX="1225999" custScaleY="1789582" custLinFactX="-200000" custLinFactY="-270571" custLinFactNeighborX="-249728" custLinFactNeighborY="-300000">
        <dgm:presLayoutVars>
          <dgm:chPref val="3"/>
        </dgm:presLayoutVars>
      </dgm:prSet>
      <dgm:spPr/>
    </dgm:pt>
    <dgm:pt modelId="{AC49690A-DE95-4EA9-B5D1-0BBE645CB6E5}" type="pres">
      <dgm:prSet presAssocID="{CDF4333C-F2FA-4A03-BB53-A22ADEDB80FC}" presName="level3hierChild" presStyleCnt="0"/>
      <dgm:spPr/>
    </dgm:pt>
    <dgm:pt modelId="{724B68C2-CD52-479B-B0E0-747B173B008B}" type="pres">
      <dgm:prSet presAssocID="{BACBF8B2-1A0B-4864-AA90-5FF8D02033F3}" presName="conn2-1" presStyleLbl="parChTrans1D3" presStyleIdx="0" presStyleCnt="3"/>
      <dgm:spPr/>
    </dgm:pt>
    <dgm:pt modelId="{2547B219-52EC-43CD-A274-66091CE3E504}" type="pres">
      <dgm:prSet presAssocID="{BACBF8B2-1A0B-4864-AA90-5FF8D02033F3}" presName="connTx" presStyleLbl="parChTrans1D3" presStyleIdx="0" presStyleCnt="3"/>
      <dgm:spPr/>
    </dgm:pt>
    <dgm:pt modelId="{8937ACFD-E9CD-498F-8E2C-F8865FFD6581}" type="pres">
      <dgm:prSet presAssocID="{450C262E-A067-422C-A500-6E1216F742CC}" presName="root2" presStyleCnt="0"/>
      <dgm:spPr/>
    </dgm:pt>
    <dgm:pt modelId="{CB5F78A6-E8E1-4E41-BDD5-707849038237}" type="pres">
      <dgm:prSet presAssocID="{450C262E-A067-422C-A500-6E1216F742CC}" presName="LevelTwoTextNode" presStyleLbl="node3" presStyleIdx="0" presStyleCnt="3" custScaleX="1337544" custScaleY="1901645" custLinFactX="300000" custLinFactY="9403" custLinFactNeighborX="318992" custLinFactNeighborY="100000">
        <dgm:presLayoutVars>
          <dgm:chPref val="3"/>
        </dgm:presLayoutVars>
      </dgm:prSet>
      <dgm:spPr/>
    </dgm:pt>
    <dgm:pt modelId="{85B3BB15-4A53-44EF-AA0C-B8297A3E8F7D}" type="pres">
      <dgm:prSet presAssocID="{450C262E-A067-422C-A500-6E1216F742CC}" presName="level3hierChild" presStyleCnt="0"/>
      <dgm:spPr/>
    </dgm:pt>
    <dgm:pt modelId="{371BD4DC-8892-4F0B-88EC-5FCEB37DFCD6}" type="pres">
      <dgm:prSet presAssocID="{6CC959ED-93D8-4F36-894D-CA254CD8012B}" presName="conn2-1" presStyleLbl="parChTrans1D3" presStyleIdx="1" presStyleCnt="3"/>
      <dgm:spPr/>
    </dgm:pt>
    <dgm:pt modelId="{9363C9A8-2C3D-4C23-A944-F1487B731A30}" type="pres">
      <dgm:prSet presAssocID="{6CC959ED-93D8-4F36-894D-CA254CD8012B}" presName="connTx" presStyleLbl="parChTrans1D3" presStyleIdx="1" presStyleCnt="3"/>
      <dgm:spPr/>
    </dgm:pt>
    <dgm:pt modelId="{FE94FBCF-3365-495B-8F77-F8E4FBD9264C}" type="pres">
      <dgm:prSet presAssocID="{7AA95C3E-DCCD-4F6C-8AF1-5F5C4FF102DF}" presName="root2" presStyleCnt="0"/>
      <dgm:spPr/>
    </dgm:pt>
    <dgm:pt modelId="{8CE5359D-582B-4F0C-9215-46E42A3A95A1}" type="pres">
      <dgm:prSet presAssocID="{7AA95C3E-DCCD-4F6C-8AF1-5F5C4FF102DF}" presName="LevelTwoTextNode" presStyleLbl="node3" presStyleIdx="1" presStyleCnt="3" custScaleX="704346" custScaleY="1401474" custLinFactX="200000" custLinFactY="100000" custLinFactNeighborX="219149" custLinFactNeighborY="111571">
        <dgm:presLayoutVars>
          <dgm:chPref val="3"/>
        </dgm:presLayoutVars>
      </dgm:prSet>
      <dgm:spPr/>
    </dgm:pt>
    <dgm:pt modelId="{C7D622C3-9E8E-45EE-AC6F-81F5F0D866AF}" type="pres">
      <dgm:prSet presAssocID="{7AA95C3E-DCCD-4F6C-8AF1-5F5C4FF102DF}" presName="level3hierChild" presStyleCnt="0"/>
      <dgm:spPr/>
    </dgm:pt>
    <dgm:pt modelId="{0FD5CEBF-A68A-4B14-96C8-8A8B43AE4296}" type="pres">
      <dgm:prSet presAssocID="{C34C0013-BC3A-4123-9FB5-F6E02EDFC0E9}" presName="conn2-1" presStyleLbl="parChTrans1D2" presStyleIdx="1" presStyleCnt="2"/>
      <dgm:spPr/>
    </dgm:pt>
    <dgm:pt modelId="{6DFE568D-33F0-4213-BD28-8B07718FF9DD}" type="pres">
      <dgm:prSet presAssocID="{C34C0013-BC3A-4123-9FB5-F6E02EDFC0E9}" presName="connTx" presStyleLbl="parChTrans1D2" presStyleIdx="1" presStyleCnt="2"/>
      <dgm:spPr/>
    </dgm:pt>
    <dgm:pt modelId="{34053A91-09BF-4F41-BB45-EC94B736F03B}" type="pres">
      <dgm:prSet presAssocID="{3E04AE47-CE22-412A-A1CC-E730AB7ACED1}" presName="root2" presStyleCnt="0"/>
      <dgm:spPr/>
    </dgm:pt>
    <dgm:pt modelId="{C695C087-D97F-4A42-BF98-894E3103FE33}" type="pres">
      <dgm:prSet presAssocID="{3E04AE47-CE22-412A-A1CC-E730AB7ACED1}" presName="LevelTwoTextNode" presStyleLbl="node2" presStyleIdx="1" presStyleCnt="2" custScaleX="2000000" custScaleY="2000000" custLinFactX="-184514" custLinFactY="-200000" custLinFactNeighborX="-200000" custLinFactNeighborY="-299408">
        <dgm:presLayoutVars>
          <dgm:chPref val="3"/>
        </dgm:presLayoutVars>
      </dgm:prSet>
      <dgm:spPr/>
    </dgm:pt>
    <dgm:pt modelId="{DF05D0F6-89C2-4662-8870-76616B223D4A}" type="pres">
      <dgm:prSet presAssocID="{3E04AE47-CE22-412A-A1CC-E730AB7ACED1}" presName="level3hierChild" presStyleCnt="0"/>
      <dgm:spPr/>
    </dgm:pt>
    <dgm:pt modelId="{A000360D-8422-4620-8B82-BA4F87F04A86}" type="pres">
      <dgm:prSet presAssocID="{D2D02079-AE87-4B20-8F82-5D1A068013BB}" presName="conn2-1" presStyleLbl="parChTrans1D3" presStyleIdx="2" presStyleCnt="3"/>
      <dgm:spPr/>
    </dgm:pt>
    <dgm:pt modelId="{E789311C-42AA-44EE-9FD2-3C6E898C6D4B}" type="pres">
      <dgm:prSet presAssocID="{D2D02079-AE87-4B20-8F82-5D1A068013BB}" presName="connTx" presStyleLbl="parChTrans1D3" presStyleIdx="2" presStyleCnt="3"/>
      <dgm:spPr/>
    </dgm:pt>
    <dgm:pt modelId="{40A3E1E4-6F32-4014-98B6-401D6DE8FDBD}" type="pres">
      <dgm:prSet presAssocID="{8C1D728C-1833-45C5-A106-D5A622BE09FA}" presName="root2" presStyleCnt="0"/>
      <dgm:spPr/>
    </dgm:pt>
    <dgm:pt modelId="{55F084F3-073A-4B3A-8C23-4BB7976C4B21}" type="pres">
      <dgm:prSet presAssocID="{8C1D728C-1833-45C5-A106-D5A622BE09FA}" presName="LevelTwoTextNode" presStyleLbl="node3" presStyleIdx="2" presStyleCnt="3" custScaleX="1083362" custScaleY="2000000" custLinFactX="200000" custLinFactY="-275302" custLinFactNeighborX="205647" custLinFactNeighborY="-300000">
        <dgm:presLayoutVars>
          <dgm:chPref val="3"/>
        </dgm:presLayoutVars>
      </dgm:prSet>
      <dgm:spPr/>
    </dgm:pt>
    <dgm:pt modelId="{70D457FE-07E1-477D-B26D-7C20E4871DAE}" type="pres">
      <dgm:prSet presAssocID="{8C1D728C-1833-45C5-A106-D5A622BE09FA}" presName="level3hierChild" presStyleCnt="0"/>
      <dgm:spPr/>
    </dgm:pt>
  </dgm:ptLst>
  <dgm:cxnLst>
    <dgm:cxn modelId="{DB8A9404-FF6C-4028-BA39-A0CEA8E553CA}" type="presOf" srcId="{8C1D728C-1833-45C5-A106-D5A622BE09FA}" destId="{55F084F3-073A-4B3A-8C23-4BB7976C4B21}" srcOrd="0" destOrd="0" presId="urn:microsoft.com/office/officeart/2005/8/layout/hierarchy2"/>
    <dgm:cxn modelId="{F3DCE209-43DA-4377-8F46-86329154855F}" type="presOf" srcId="{CDF4333C-F2FA-4A03-BB53-A22ADEDB80FC}" destId="{A1EDF459-CE8F-467D-B9A3-C9BB46C9E4D3}" srcOrd="0" destOrd="0" presId="urn:microsoft.com/office/officeart/2005/8/layout/hierarchy2"/>
    <dgm:cxn modelId="{0EEF0510-1752-4E9A-8F36-2E51C8675D6A}" type="presOf" srcId="{450C262E-A067-422C-A500-6E1216F742CC}" destId="{CB5F78A6-E8E1-4E41-BDD5-707849038237}" srcOrd="0" destOrd="0" presId="urn:microsoft.com/office/officeart/2005/8/layout/hierarchy2"/>
    <dgm:cxn modelId="{91285E11-F0AB-4BB2-A633-12704E6D2194}" type="presOf" srcId="{FFEABE65-2F64-4985-9E8C-CFDF62B1F169}" destId="{6AF4EBE2-79BB-4D5E-98E6-D64DBA4E90A2}" srcOrd="0" destOrd="0" presId="urn:microsoft.com/office/officeart/2005/8/layout/hierarchy2"/>
    <dgm:cxn modelId="{25E75B16-2FE1-4A7D-9BB8-0673BF4F35DD}" type="presOf" srcId="{BACBF8B2-1A0B-4864-AA90-5FF8D02033F3}" destId="{2547B219-52EC-43CD-A274-66091CE3E504}" srcOrd="1" destOrd="0" presId="urn:microsoft.com/office/officeart/2005/8/layout/hierarchy2"/>
    <dgm:cxn modelId="{391F4C19-6348-4C8D-B7CE-5B3EF862AF69}" type="presOf" srcId="{C34C0013-BC3A-4123-9FB5-F6E02EDFC0E9}" destId="{0FD5CEBF-A68A-4B14-96C8-8A8B43AE4296}" srcOrd="0" destOrd="0" presId="urn:microsoft.com/office/officeart/2005/8/layout/hierarchy2"/>
    <dgm:cxn modelId="{DACE3420-BD9A-4EAD-9875-C6BCC331852E}" type="presOf" srcId="{A56BD902-39A2-4F3A-ABF2-B3A1E4BAFE8F}" destId="{D863685B-BEA4-458A-8362-76548BC90111}" srcOrd="1" destOrd="0" presId="urn:microsoft.com/office/officeart/2005/8/layout/hierarchy2"/>
    <dgm:cxn modelId="{1ED2A620-AEA9-4F80-B760-426F7A1E9A18}" type="presOf" srcId="{3E04AE47-CE22-412A-A1CC-E730AB7ACED1}" destId="{C695C087-D97F-4A42-BF98-894E3103FE33}" srcOrd="0" destOrd="0" presId="urn:microsoft.com/office/officeart/2005/8/layout/hierarchy2"/>
    <dgm:cxn modelId="{DBC82021-370E-40D1-8566-86231FCFBE19}" type="presOf" srcId="{7AA95C3E-DCCD-4F6C-8AF1-5F5C4FF102DF}" destId="{8CE5359D-582B-4F0C-9215-46E42A3A95A1}" srcOrd="0" destOrd="0" presId="urn:microsoft.com/office/officeart/2005/8/layout/hierarchy2"/>
    <dgm:cxn modelId="{D2E90025-39A7-4BF3-B50E-34A79883A7F9}" type="presOf" srcId="{A56BD902-39A2-4F3A-ABF2-B3A1E4BAFE8F}" destId="{B083DF77-656D-4766-98E0-7FE8A76A7836}" srcOrd="0" destOrd="0" presId="urn:microsoft.com/office/officeart/2005/8/layout/hierarchy2"/>
    <dgm:cxn modelId="{7CC2F138-C3FF-4643-B8D7-A5A2B67653CE}" srcId="{3E04AE47-CE22-412A-A1CC-E730AB7ACED1}" destId="{8C1D728C-1833-45C5-A106-D5A622BE09FA}" srcOrd="0" destOrd="0" parTransId="{D2D02079-AE87-4B20-8F82-5D1A068013BB}" sibTransId="{BE3B04F5-E910-414D-AD0D-3F3F69BC369D}"/>
    <dgm:cxn modelId="{B56FF446-3B5F-4FA9-AA91-A662AD6F5D37}" srcId="{FFEABE65-2F64-4985-9E8C-CFDF62B1F169}" destId="{3E04AE47-CE22-412A-A1CC-E730AB7ACED1}" srcOrd="1" destOrd="0" parTransId="{C34C0013-BC3A-4123-9FB5-F6E02EDFC0E9}" sibTransId="{980267C4-366D-4239-BC6C-B2E61035C37D}"/>
    <dgm:cxn modelId="{686B686B-011A-4BEC-AC44-0AA6BB5F2234}" type="presOf" srcId="{3F0B7FA5-AFF7-4775-B7FA-081022D8E970}" destId="{4B6E5DF5-3830-4380-B4B8-2D4B567E1163}" srcOrd="0" destOrd="0" presId="urn:microsoft.com/office/officeart/2005/8/layout/hierarchy2"/>
    <dgm:cxn modelId="{80AE924D-20E6-447C-AB3C-F6AA016C02CB}" srcId="{3F0B7FA5-AFF7-4775-B7FA-081022D8E970}" destId="{FFEABE65-2F64-4985-9E8C-CFDF62B1F169}" srcOrd="0" destOrd="0" parTransId="{7674B31E-5F5F-427D-900A-DB01AEEE2AEA}" sibTransId="{866310E9-4C93-4CE4-83C1-C6EE7AAD5827}"/>
    <dgm:cxn modelId="{30043E72-6643-4861-9B56-08726E9F781A}" type="presOf" srcId="{D2D02079-AE87-4B20-8F82-5D1A068013BB}" destId="{E789311C-42AA-44EE-9FD2-3C6E898C6D4B}" srcOrd="1" destOrd="0" presId="urn:microsoft.com/office/officeart/2005/8/layout/hierarchy2"/>
    <dgm:cxn modelId="{1DE7DA54-BC30-493F-A305-E675B4D9DAC6}" type="presOf" srcId="{D2D02079-AE87-4B20-8F82-5D1A068013BB}" destId="{A000360D-8422-4620-8B82-BA4F87F04A86}" srcOrd="0" destOrd="0" presId="urn:microsoft.com/office/officeart/2005/8/layout/hierarchy2"/>
    <dgm:cxn modelId="{B3887275-47A0-48A9-A0D3-4D9173B6CB4D}" srcId="{CDF4333C-F2FA-4A03-BB53-A22ADEDB80FC}" destId="{450C262E-A067-422C-A500-6E1216F742CC}" srcOrd="0" destOrd="0" parTransId="{BACBF8B2-1A0B-4864-AA90-5FF8D02033F3}" sibTransId="{D4B8FC9F-967C-476D-95B0-EA43D41EFFB5}"/>
    <dgm:cxn modelId="{3368B681-E4CC-496B-8C02-9344D3A0C99D}" srcId="{FFEABE65-2F64-4985-9E8C-CFDF62B1F169}" destId="{CDF4333C-F2FA-4A03-BB53-A22ADEDB80FC}" srcOrd="0" destOrd="0" parTransId="{A56BD902-39A2-4F3A-ABF2-B3A1E4BAFE8F}" sibTransId="{F187C34C-D0CD-40FE-9DAA-6B42344D907F}"/>
    <dgm:cxn modelId="{85DEC38D-F663-4BC3-8EA7-F4D29C846692}" srcId="{CDF4333C-F2FA-4A03-BB53-A22ADEDB80FC}" destId="{7AA95C3E-DCCD-4F6C-8AF1-5F5C4FF102DF}" srcOrd="1" destOrd="0" parTransId="{6CC959ED-93D8-4F36-894D-CA254CD8012B}" sibTransId="{A6445A17-C39C-4E23-8DA8-85E598CA5186}"/>
    <dgm:cxn modelId="{80D8BE9D-6400-4C0C-A4CB-4592E6426714}" type="presOf" srcId="{6CC959ED-93D8-4F36-894D-CA254CD8012B}" destId="{9363C9A8-2C3D-4C23-A944-F1487B731A30}" srcOrd="1" destOrd="0" presId="urn:microsoft.com/office/officeart/2005/8/layout/hierarchy2"/>
    <dgm:cxn modelId="{4F60FFCB-CE2A-4CB8-8A8F-288215AB3577}" type="presOf" srcId="{6CC959ED-93D8-4F36-894D-CA254CD8012B}" destId="{371BD4DC-8892-4F0B-88EC-5FCEB37DFCD6}" srcOrd="0" destOrd="0" presId="urn:microsoft.com/office/officeart/2005/8/layout/hierarchy2"/>
    <dgm:cxn modelId="{FC2A1DCD-01E0-452B-AB88-84F6098AE3C6}" type="presOf" srcId="{BACBF8B2-1A0B-4864-AA90-5FF8D02033F3}" destId="{724B68C2-CD52-479B-B0E0-747B173B008B}" srcOrd="0" destOrd="0" presId="urn:microsoft.com/office/officeart/2005/8/layout/hierarchy2"/>
    <dgm:cxn modelId="{FE8D11EF-7581-43F3-81E4-F46839EAABB8}" type="presOf" srcId="{C34C0013-BC3A-4123-9FB5-F6E02EDFC0E9}" destId="{6DFE568D-33F0-4213-BD28-8B07718FF9DD}" srcOrd="1" destOrd="0" presId="urn:microsoft.com/office/officeart/2005/8/layout/hierarchy2"/>
    <dgm:cxn modelId="{6BDA054B-EF4F-4E25-93F7-ACDFDE9A36D7}" type="presParOf" srcId="{4B6E5DF5-3830-4380-B4B8-2D4B567E1163}" destId="{234411DB-1DDA-42BB-B505-DC662522A1DA}" srcOrd="0" destOrd="0" presId="urn:microsoft.com/office/officeart/2005/8/layout/hierarchy2"/>
    <dgm:cxn modelId="{899F206E-437C-495B-A20A-65746CDFFCAB}" type="presParOf" srcId="{234411DB-1DDA-42BB-B505-DC662522A1DA}" destId="{6AF4EBE2-79BB-4D5E-98E6-D64DBA4E90A2}" srcOrd="0" destOrd="0" presId="urn:microsoft.com/office/officeart/2005/8/layout/hierarchy2"/>
    <dgm:cxn modelId="{2B4CCD05-A2F2-4A67-8ACF-808C4151181B}" type="presParOf" srcId="{234411DB-1DDA-42BB-B505-DC662522A1DA}" destId="{B42F6020-D126-42C3-BAFF-84D1E8123721}" srcOrd="1" destOrd="0" presId="urn:microsoft.com/office/officeart/2005/8/layout/hierarchy2"/>
    <dgm:cxn modelId="{6EC598C2-333F-4151-84F0-9B50D0E7DAFB}" type="presParOf" srcId="{B42F6020-D126-42C3-BAFF-84D1E8123721}" destId="{B083DF77-656D-4766-98E0-7FE8A76A7836}" srcOrd="0" destOrd="0" presId="urn:microsoft.com/office/officeart/2005/8/layout/hierarchy2"/>
    <dgm:cxn modelId="{D9AD3B67-EB0D-47C3-BA81-CED004EF3728}" type="presParOf" srcId="{B083DF77-656D-4766-98E0-7FE8A76A7836}" destId="{D863685B-BEA4-458A-8362-76548BC90111}" srcOrd="0" destOrd="0" presId="urn:microsoft.com/office/officeart/2005/8/layout/hierarchy2"/>
    <dgm:cxn modelId="{B5E77953-05B6-4BD1-A07A-BDEF83DF7491}" type="presParOf" srcId="{B42F6020-D126-42C3-BAFF-84D1E8123721}" destId="{F425AC9E-8CA5-4CB8-B750-980C7A598A6C}" srcOrd="1" destOrd="0" presId="urn:microsoft.com/office/officeart/2005/8/layout/hierarchy2"/>
    <dgm:cxn modelId="{0117E02D-B38A-4447-B9C8-7DB31356D894}" type="presParOf" srcId="{F425AC9E-8CA5-4CB8-B750-980C7A598A6C}" destId="{A1EDF459-CE8F-467D-B9A3-C9BB46C9E4D3}" srcOrd="0" destOrd="0" presId="urn:microsoft.com/office/officeart/2005/8/layout/hierarchy2"/>
    <dgm:cxn modelId="{03A01F7B-3BD9-4EEF-BC80-E7F54CDD11FA}" type="presParOf" srcId="{F425AC9E-8CA5-4CB8-B750-980C7A598A6C}" destId="{AC49690A-DE95-4EA9-B5D1-0BBE645CB6E5}" srcOrd="1" destOrd="0" presId="urn:microsoft.com/office/officeart/2005/8/layout/hierarchy2"/>
    <dgm:cxn modelId="{A2D93435-4C27-4B7B-AB49-D5D5B8CA5450}" type="presParOf" srcId="{AC49690A-DE95-4EA9-B5D1-0BBE645CB6E5}" destId="{724B68C2-CD52-479B-B0E0-747B173B008B}" srcOrd="0" destOrd="0" presId="urn:microsoft.com/office/officeart/2005/8/layout/hierarchy2"/>
    <dgm:cxn modelId="{CD516E84-2A0A-4969-83A7-D84E42536F6D}" type="presParOf" srcId="{724B68C2-CD52-479B-B0E0-747B173B008B}" destId="{2547B219-52EC-43CD-A274-66091CE3E504}" srcOrd="0" destOrd="0" presId="urn:microsoft.com/office/officeart/2005/8/layout/hierarchy2"/>
    <dgm:cxn modelId="{5B09B008-78D9-4AE6-B659-34E652366187}" type="presParOf" srcId="{AC49690A-DE95-4EA9-B5D1-0BBE645CB6E5}" destId="{8937ACFD-E9CD-498F-8E2C-F8865FFD6581}" srcOrd="1" destOrd="0" presId="urn:microsoft.com/office/officeart/2005/8/layout/hierarchy2"/>
    <dgm:cxn modelId="{D62C9DD7-57B3-46FF-A40C-1E318D2387C0}" type="presParOf" srcId="{8937ACFD-E9CD-498F-8E2C-F8865FFD6581}" destId="{CB5F78A6-E8E1-4E41-BDD5-707849038237}" srcOrd="0" destOrd="0" presId="urn:microsoft.com/office/officeart/2005/8/layout/hierarchy2"/>
    <dgm:cxn modelId="{8AC66B1B-DCC2-4F20-8CD5-52CE86E8D444}" type="presParOf" srcId="{8937ACFD-E9CD-498F-8E2C-F8865FFD6581}" destId="{85B3BB15-4A53-44EF-AA0C-B8297A3E8F7D}" srcOrd="1" destOrd="0" presId="urn:microsoft.com/office/officeart/2005/8/layout/hierarchy2"/>
    <dgm:cxn modelId="{2B57C2D7-C9D9-43BF-B1B8-558C5DA6170D}" type="presParOf" srcId="{AC49690A-DE95-4EA9-B5D1-0BBE645CB6E5}" destId="{371BD4DC-8892-4F0B-88EC-5FCEB37DFCD6}" srcOrd="2" destOrd="0" presId="urn:microsoft.com/office/officeart/2005/8/layout/hierarchy2"/>
    <dgm:cxn modelId="{17FAA390-D790-4052-9933-CBACE40A1DDC}" type="presParOf" srcId="{371BD4DC-8892-4F0B-88EC-5FCEB37DFCD6}" destId="{9363C9A8-2C3D-4C23-A944-F1487B731A30}" srcOrd="0" destOrd="0" presId="urn:microsoft.com/office/officeart/2005/8/layout/hierarchy2"/>
    <dgm:cxn modelId="{14F98CFE-E00E-4765-9898-A4E57C64A208}" type="presParOf" srcId="{AC49690A-DE95-4EA9-B5D1-0BBE645CB6E5}" destId="{FE94FBCF-3365-495B-8F77-F8E4FBD9264C}" srcOrd="3" destOrd="0" presId="urn:microsoft.com/office/officeart/2005/8/layout/hierarchy2"/>
    <dgm:cxn modelId="{88861BE1-A80C-4C3C-9B5E-C2331E7B86A4}" type="presParOf" srcId="{FE94FBCF-3365-495B-8F77-F8E4FBD9264C}" destId="{8CE5359D-582B-4F0C-9215-46E42A3A95A1}" srcOrd="0" destOrd="0" presId="urn:microsoft.com/office/officeart/2005/8/layout/hierarchy2"/>
    <dgm:cxn modelId="{007EBAA7-3A6F-49D7-B666-C909F33379AA}" type="presParOf" srcId="{FE94FBCF-3365-495B-8F77-F8E4FBD9264C}" destId="{C7D622C3-9E8E-45EE-AC6F-81F5F0D866AF}" srcOrd="1" destOrd="0" presId="urn:microsoft.com/office/officeart/2005/8/layout/hierarchy2"/>
    <dgm:cxn modelId="{52DA260F-3395-44D1-8ECA-7DE7D64D2AA7}" type="presParOf" srcId="{B42F6020-D126-42C3-BAFF-84D1E8123721}" destId="{0FD5CEBF-A68A-4B14-96C8-8A8B43AE4296}" srcOrd="2" destOrd="0" presId="urn:microsoft.com/office/officeart/2005/8/layout/hierarchy2"/>
    <dgm:cxn modelId="{18059340-496E-4411-86BE-FB5780B67580}" type="presParOf" srcId="{0FD5CEBF-A68A-4B14-96C8-8A8B43AE4296}" destId="{6DFE568D-33F0-4213-BD28-8B07718FF9DD}" srcOrd="0" destOrd="0" presId="urn:microsoft.com/office/officeart/2005/8/layout/hierarchy2"/>
    <dgm:cxn modelId="{D1A479B2-4E6D-4A27-AD3B-6AE683C4C704}" type="presParOf" srcId="{B42F6020-D126-42C3-BAFF-84D1E8123721}" destId="{34053A91-09BF-4F41-BB45-EC94B736F03B}" srcOrd="3" destOrd="0" presId="urn:microsoft.com/office/officeart/2005/8/layout/hierarchy2"/>
    <dgm:cxn modelId="{A003B214-7CCB-41F5-8A86-A36865DDA281}" type="presParOf" srcId="{34053A91-09BF-4F41-BB45-EC94B736F03B}" destId="{C695C087-D97F-4A42-BF98-894E3103FE33}" srcOrd="0" destOrd="0" presId="urn:microsoft.com/office/officeart/2005/8/layout/hierarchy2"/>
    <dgm:cxn modelId="{A0F4D149-083D-49A7-AD37-E070DA8E2F82}" type="presParOf" srcId="{34053A91-09BF-4F41-BB45-EC94B736F03B}" destId="{DF05D0F6-89C2-4662-8870-76616B223D4A}" srcOrd="1" destOrd="0" presId="urn:microsoft.com/office/officeart/2005/8/layout/hierarchy2"/>
    <dgm:cxn modelId="{A576A344-F918-4E6B-AF60-41C5B5333786}" type="presParOf" srcId="{DF05D0F6-89C2-4662-8870-76616B223D4A}" destId="{A000360D-8422-4620-8B82-BA4F87F04A86}" srcOrd="0" destOrd="0" presId="urn:microsoft.com/office/officeart/2005/8/layout/hierarchy2"/>
    <dgm:cxn modelId="{C99C22E3-841A-43C6-8219-42CD1A9A37F6}" type="presParOf" srcId="{A000360D-8422-4620-8B82-BA4F87F04A86}" destId="{E789311C-42AA-44EE-9FD2-3C6E898C6D4B}" srcOrd="0" destOrd="0" presId="urn:microsoft.com/office/officeart/2005/8/layout/hierarchy2"/>
    <dgm:cxn modelId="{28ECB98E-4E9C-499C-BFE0-D430357AD227}" type="presParOf" srcId="{DF05D0F6-89C2-4662-8870-76616B223D4A}" destId="{40A3E1E4-6F32-4014-98B6-401D6DE8FDBD}" srcOrd="1" destOrd="0" presId="urn:microsoft.com/office/officeart/2005/8/layout/hierarchy2"/>
    <dgm:cxn modelId="{35EA6D6F-CB75-49D2-836E-0E5BB249E889}" type="presParOf" srcId="{40A3E1E4-6F32-4014-98B6-401D6DE8FDBD}" destId="{55F084F3-073A-4B3A-8C23-4BB7976C4B21}" srcOrd="0" destOrd="0" presId="urn:microsoft.com/office/officeart/2005/8/layout/hierarchy2"/>
    <dgm:cxn modelId="{84D47539-EFBD-40E2-B44E-6FBAB5BC0672}" type="presParOf" srcId="{40A3E1E4-6F32-4014-98B6-401D6DE8FDBD}" destId="{70D457FE-07E1-477D-B26D-7C20E4871DAE}" srcOrd="1" destOrd="0" presId="urn:microsoft.com/office/officeart/2005/8/layout/hierarchy2"/>
  </dgm:cxnLst>
  <dgm:bg>
    <a:solidFill>
      <a:schemeClr val="accent2"/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4EBE2-79BB-4D5E-98E6-D64DBA4E90A2}">
      <dsp:nvSpPr>
        <dsp:cNvPr id="0" name=""/>
        <dsp:cNvSpPr/>
      </dsp:nvSpPr>
      <dsp:spPr>
        <a:xfrm>
          <a:off x="0" y="2174080"/>
          <a:ext cx="2886938" cy="2166977"/>
        </a:xfrm>
        <a:prstGeom prst="roundRect">
          <a:avLst>
            <a:gd name="adj" fmla="val 10000"/>
          </a:avLst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sng" kern="1200" dirty="0">
              <a:latin typeface="Arial" panose="020B0604020202020204" pitchFamily="34" charset="0"/>
              <a:cs typeface="Arial" panose="020B0604020202020204" pitchFamily="34" charset="0"/>
            </a:rPr>
            <a:t>Introduction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u="none" kern="1200" dirty="0">
              <a:latin typeface="Arial" panose="020B0604020202020204" pitchFamily="34" charset="0"/>
              <a:cs typeface="Arial" panose="020B0604020202020204" pitchFamily="34" charset="0"/>
            </a:rPr>
            <a:t>SEISAN software is an interactive seismic data analysis tool. It uses various integrated programs to determine the key components of earthquakes. Case study: 5</a:t>
          </a:r>
          <a:r>
            <a:rPr lang="en-US" sz="1600" u="none" kern="1200" baseline="30000" dirty="0">
              <a:latin typeface="Arial" panose="020B0604020202020204" pitchFamily="34" charset="0"/>
              <a:cs typeface="Arial" panose="020B0604020202020204" pitchFamily="34" charset="0"/>
            </a:rPr>
            <a:t>th</a:t>
          </a:r>
          <a:r>
            <a:rPr lang="en-US" sz="1600" u="none" kern="1200" dirty="0">
              <a:latin typeface="Arial" panose="020B0604020202020204" pitchFamily="34" charset="0"/>
              <a:cs typeface="Arial" panose="020B0604020202020204" pitchFamily="34" charset="0"/>
            </a:rPr>
            <a:t> May 2020 M</a:t>
          </a:r>
          <a:r>
            <a:rPr lang="en-US" sz="1600" u="none" kern="1200" baseline="-25000" dirty="0">
              <a:latin typeface="Arial" panose="020B0604020202020204" pitchFamily="34" charset="0"/>
              <a:cs typeface="Arial" panose="020B0604020202020204" pitchFamily="34" charset="0"/>
            </a:rPr>
            <a:t>w</a:t>
          </a:r>
          <a:r>
            <a:rPr lang="en-US" sz="1600" u="none" kern="1200" baseline="0" dirty="0">
              <a:latin typeface="Arial" panose="020B0604020202020204" pitchFamily="34" charset="0"/>
              <a:cs typeface="Arial" panose="020B0604020202020204" pitchFamily="34" charset="0"/>
            </a:rPr>
            <a:t> 5.0 Lodwar, Kenya, earthquake.</a:t>
          </a:r>
          <a:endParaRPr lang="en-KE" sz="1600" u="none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469" y="2237549"/>
        <a:ext cx="2760000" cy="2040039"/>
      </dsp:txXfrm>
    </dsp:sp>
    <dsp:sp modelId="{B083DF77-656D-4766-98E0-7FE8A76A7836}">
      <dsp:nvSpPr>
        <dsp:cNvPr id="0" name=""/>
        <dsp:cNvSpPr/>
      </dsp:nvSpPr>
      <dsp:spPr>
        <a:xfrm rot="16754226">
          <a:off x="2005224" y="2219194"/>
          <a:ext cx="2100619" cy="3369"/>
        </a:xfrm>
        <a:custGeom>
          <a:avLst/>
          <a:gdLst/>
          <a:ahLst/>
          <a:cxnLst/>
          <a:rect l="0" t="0" r="0" b="0"/>
          <a:pathLst>
            <a:path>
              <a:moveTo>
                <a:pt x="0" y="1684"/>
              </a:moveTo>
              <a:lnTo>
                <a:pt x="2100619" y="16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KE" sz="700" kern="1200"/>
        </a:p>
      </dsp:txBody>
      <dsp:txXfrm>
        <a:off x="3003019" y="2168364"/>
        <a:ext cx="105030" cy="105030"/>
      </dsp:txXfrm>
    </dsp:sp>
    <dsp:sp modelId="{A1EDF459-CE8F-467D-B9A3-C9BB46C9E4D3}">
      <dsp:nvSpPr>
        <dsp:cNvPr id="0" name=""/>
        <dsp:cNvSpPr/>
      </dsp:nvSpPr>
      <dsp:spPr>
        <a:xfrm>
          <a:off x="3224130" y="214693"/>
          <a:ext cx="2656712" cy="1938992"/>
        </a:xfrm>
        <a:prstGeom prst="roundRect">
          <a:avLst>
            <a:gd name="adj" fmla="val 10000"/>
          </a:avLst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sng" kern="1200" dirty="0">
              <a:latin typeface="Arial" panose="020B0604020202020204" pitchFamily="34" charset="0"/>
              <a:cs typeface="Arial" panose="020B0604020202020204" pitchFamily="34" charset="0"/>
            </a:rPr>
            <a:t>Objective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Determine the origin time, location, depth, magnitude and fault-plane solution of the earthquake using SEISAN.</a:t>
          </a:r>
          <a:endParaRPr lang="en-KE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80921" y="271484"/>
        <a:ext cx="2543130" cy="1825410"/>
      </dsp:txXfrm>
    </dsp:sp>
    <dsp:sp modelId="{724B68C2-CD52-479B-B0E0-747B173B008B}">
      <dsp:nvSpPr>
        <dsp:cNvPr id="0" name=""/>
        <dsp:cNvSpPr/>
      </dsp:nvSpPr>
      <dsp:spPr>
        <a:xfrm rot="21556186">
          <a:off x="5880745" y="1167193"/>
          <a:ext cx="2402766" cy="3369"/>
        </a:xfrm>
        <a:custGeom>
          <a:avLst/>
          <a:gdLst/>
          <a:ahLst/>
          <a:cxnLst/>
          <a:rect l="0" t="0" r="0" b="0"/>
          <a:pathLst>
            <a:path>
              <a:moveTo>
                <a:pt x="0" y="1684"/>
              </a:moveTo>
              <a:lnTo>
                <a:pt x="2402766" y="16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KE" sz="800" kern="1200"/>
        </a:p>
      </dsp:txBody>
      <dsp:txXfrm>
        <a:off x="7022059" y="1108809"/>
        <a:ext cx="120138" cy="120138"/>
      </dsp:txXfrm>
    </dsp:sp>
    <dsp:sp modelId="{CB5F78A6-E8E1-4E41-BDD5-707849038237}">
      <dsp:nvSpPr>
        <dsp:cNvPr id="0" name=""/>
        <dsp:cNvSpPr/>
      </dsp:nvSpPr>
      <dsp:spPr>
        <a:xfrm>
          <a:off x="8283414" y="123361"/>
          <a:ext cx="2898427" cy="2060411"/>
        </a:xfrm>
        <a:prstGeom prst="roundRect">
          <a:avLst>
            <a:gd name="adj" fmla="val 10000"/>
          </a:avLst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sng" kern="1200" dirty="0">
              <a:latin typeface="Arial" panose="020B0604020202020204" pitchFamily="34" charset="0"/>
              <a:cs typeface="Arial" panose="020B0604020202020204" pitchFamily="34" charset="0"/>
            </a:rPr>
            <a:t>Results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none" kern="1200" dirty="0">
              <a:latin typeface="Arial" panose="020B0604020202020204" pitchFamily="34" charset="0"/>
              <a:cs typeface="Arial" panose="020B0604020202020204" pitchFamily="34" charset="0"/>
            </a:rPr>
            <a:t>Origin time=19:36:53.8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none" kern="1200" dirty="0">
              <a:latin typeface="Arial" panose="020B0604020202020204" pitchFamily="34" charset="0"/>
              <a:cs typeface="Arial" panose="020B0604020202020204" pitchFamily="34" charset="0"/>
            </a:rPr>
            <a:t>Lon=36.283E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none" kern="1200" dirty="0">
              <a:latin typeface="Arial" panose="020B0604020202020204" pitchFamily="34" charset="0"/>
              <a:cs typeface="Arial" panose="020B0604020202020204" pitchFamily="34" charset="0"/>
            </a:rPr>
            <a:t>Lat=2.896N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none" kern="1200" dirty="0">
              <a:latin typeface="Arial" panose="020B0604020202020204" pitchFamily="34" charset="0"/>
              <a:cs typeface="Arial" panose="020B0604020202020204" pitchFamily="34" charset="0"/>
            </a:rPr>
            <a:t>M</a:t>
          </a:r>
          <a:r>
            <a:rPr lang="en-US" sz="1400" u="none" kern="1200" baseline="-25000" dirty="0">
              <a:latin typeface="Arial" panose="020B0604020202020204" pitchFamily="34" charset="0"/>
              <a:cs typeface="Arial" panose="020B0604020202020204" pitchFamily="34" charset="0"/>
            </a:rPr>
            <a:t>L</a:t>
          </a:r>
          <a:r>
            <a:rPr lang="en-US" sz="1400" u="none" kern="1200" baseline="0" dirty="0">
              <a:latin typeface="Arial" panose="020B0604020202020204" pitchFamily="34" charset="0"/>
              <a:cs typeface="Arial" panose="020B0604020202020204" pitchFamily="34" charset="0"/>
            </a:rPr>
            <a:t>=5.0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none" kern="1200" baseline="0" dirty="0">
              <a:latin typeface="Arial" panose="020B0604020202020204" pitchFamily="34" charset="0"/>
              <a:cs typeface="Arial" panose="020B0604020202020204" pitchFamily="34" charset="0"/>
            </a:rPr>
            <a:t>Depth=8.6km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none" kern="1200" baseline="0" dirty="0">
              <a:latin typeface="Arial" panose="020B0604020202020204" pitchFamily="34" charset="0"/>
              <a:cs typeface="Arial" panose="020B0604020202020204" pitchFamily="34" charset="0"/>
            </a:rPr>
            <a:t>Strike=321; Dip=58; Rake= -115</a:t>
          </a:r>
        </a:p>
      </dsp:txBody>
      <dsp:txXfrm>
        <a:off x="8343761" y="183708"/>
        <a:ext cx="2777733" cy="1939717"/>
      </dsp:txXfrm>
    </dsp:sp>
    <dsp:sp modelId="{371BD4DC-8892-4F0B-88EC-5FCEB37DFCD6}">
      <dsp:nvSpPr>
        <dsp:cNvPr id="0" name=""/>
        <dsp:cNvSpPr/>
      </dsp:nvSpPr>
      <dsp:spPr>
        <a:xfrm rot="2625339">
          <a:off x="5502228" y="2125391"/>
          <a:ext cx="2726744" cy="3369"/>
        </a:xfrm>
        <a:custGeom>
          <a:avLst/>
          <a:gdLst/>
          <a:ahLst/>
          <a:cxnLst/>
          <a:rect l="0" t="0" r="0" b="0"/>
          <a:pathLst>
            <a:path>
              <a:moveTo>
                <a:pt x="0" y="1684"/>
              </a:moveTo>
              <a:lnTo>
                <a:pt x="2726744" y="16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KE" sz="900" kern="1200"/>
        </a:p>
      </dsp:txBody>
      <dsp:txXfrm>
        <a:off x="6797432" y="2058908"/>
        <a:ext cx="136337" cy="136337"/>
      </dsp:txXfrm>
    </dsp:sp>
    <dsp:sp modelId="{8CE5359D-582B-4F0C-9215-46E42A3A95A1}">
      <dsp:nvSpPr>
        <dsp:cNvPr id="0" name=""/>
        <dsp:cNvSpPr/>
      </dsp:nvSpPr>
      <dsp:spPr>
        <a:xfrm>
          <a:off x="7850359" y="2310722"/>
          <a:ext cx="1526302" cy="151848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rcRect/>
          <a:stretch>
            <a:fillRect l="-21000" r="-21000"/>
          </a:stretch>
        </a:blip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KE" sz="1400" kern="1200" dirty="0"/>
        </a:p>
      </dsp:txBody>
      <dsp:txXfrm>
        <a:off x="7894834" y="2355197"/>
        <a:ext cx="1437352" cy="1429531"/>
      </dsp:txXfrm>
    </dsp:sp>
    <dsp:sp modelId="{0FD5CEBF-A68A-4B14-96C8-8A8B43AE4296}">
      <dsp:nvSpPr>
        <dsp:cNvPr id="0" name=""/>
        <dsp:cNvSpPr/>
      </dsp:nvSpPr>
      <dsp:spPr>
        <a:xfrm rot="3721730">
          <a:off x="2616085" y="3706403"/>
          <a:ext cx="1020216" cy="3369"/>
        </a:xfrm>
        <a:custGeom>
          <a:avLst/>
          <a:gdLst/>
          <a:ahLst/>
          <a:cxnLst/>
          <a:rect l="0" t="0" r="0" b="0"/>
          <a:pathLst>
            <a:path>
              <a:moveTo>
                <a:pt x="0" y="1684"/>
              </a:moveTo>
              <a:lnTo>
                <a:pt x="1020216" y="16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KE" sz="500" kern="1200"/>
        </a:p>
      </dsp:txBody>
      <dsp:txXfrm>
        <a:off x="3100687" y="3682583"/>
        <a:ext cx="51010" cy="51010"/>
      </dsp:txXfrm>
    </dsp:sp>
    <dsp:sp modelId="{C695C087-D97F-4A42-BF98-894E3103FE33}">
      <dsp:nvSpPr>
        <dsp:cNvPr id="0" name=""/>
        <dsp:cNvSpPr/>
      </dsp:nvSpPr>
      <dsp:spPr>
        <a:xfrm>
          <a:off x="3365447" y="3075118"/>
          <a:ext cx="4333955" cy="2166977"/>
        </a:xfrm>
        <a:prstGeom prst="roundRect">
          <a:avLst>
            <a:gd name="adj" fmla="val 10000"/>
          </a:avLst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sng" kern="1200" dirty="0">
              <a:latin typeface="Arial" panose="020B0604020202020204" pitchFamily="34" charset="0"/>
              <a:cs typeface="Arial" panose="020B0604020202020204" pitchFamily="34" charset="0"/>
            </a:rPr>
            <a:t>Data/Methods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u="none" kern="1200" dirty="0">
              <a:latin typeface="Arial" panose="020B0604020202020204" pitchFamily="34" charset="0"/>
              <a:cs typeface="Arial" panose="020B0604020202020204" pitchFamily="34" charset="0"/>
            </a:rPr>
            <a:t>Data used is in MINISEED format.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u="none" kern="1200" dirty="0">
              <a:latin typeface="Arial" panose="020B0604020202020204" pitchFamily="34" charset="0"/>
              <a:cs typeface="Arial" panose="020B0604020202020204" pitchFamily="34" charset="0"/>
            </a:rPr>
            <a:t>P- and S-wave phases, polarities and amplitudes are picked using MULPLT program.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u="none" kern="1200" dirty="0">
              <a:latin typeface="Arial" panose="020B0604020202020204" pitchFamily="34" charset="0"/>
              <a:cs typeface="Arial" panose="020B0604020202020204" pitchFamily="34" charset="0"/>
            </a:rPr>
            <a:t>FOCMEC is used to determine the fault plane solution.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u="none" kern="1200" dirty="0">
              <a:latin typeface="Arial" panose="020B0604020202020204" pitchFamily="34" charset="0"/>
              <a:cs typeface="Arial" panose="020B0604020202020204" pitchFamily="34" charset="0"/>
            </a:rPr>
            <a:t>GMT is used to generate a map showing the earthquake’s components.</a:t>
          </a:r>
          <a:endParaRPr lang="en-KE" sz="1600" u="none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28916" y="3138587"/>
        <a:ext cx="4207017" cy="2040039"/>
      </dsp:txXfrm>
    </dsp:sp>
    <dsp:sp modelId="{A000360D-8422-4620-8B82-BA4F87F04A86}">
      <dsp:nvSpPr>
        <dsp:cNvPr id="0" name=""/>
        <dsp:cNvSpPr/>
      </dsp:nvSpPr>
      <dsp:spPr>
        <a:xfrm rot="21442968">
          <a:off x="7698463" y="4115807"/>
          <a:ext cx="1800818" cy="3369"/>
        </a:xfrm>
        <a:custGeom>
          <a:avLst/>
          <a:gdLst/>
          <a:ahLst/>
          <a:cxnLst/>
          <a:rect l="0" t="0" r="0" b="0"/>
          <a:pathLst>
            <a:path>
              <a:moveTo>
                <a:pt x="0" y="1684"/>
              </a:moveTo>
              <a:lnTo>
                <a:pt x="1800818" y="16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KE" sz="600" kern="1200"/>
        </a:p>
      </dsp:txBody>
      <dsp:txXfrm>
        <a:off x="8553852" y="4072471"/>
        <a:ext cx="90040" cy="90040"/>
      </dsp:txXfrm>
    </dsp:sp>
    <dsp:sp modelId="{55F084F3-073A-4B3A-8C23-4BB7976C4B21}">
      <dsp:nvSpPr>
        <dsp:cNvPr id="0" name=""/>
        <dsp:cNvSpPr/>
      </dsp:nvSpPr>
      <dsp:spPr>
        <a:xfrm>
          <a:off x="9498343" y="2992888"/>
          <a:ext cx="2347621" cy="216697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rcRect/>
          <a:stretch>
            <a:fillRect t="-21000" b="-21000"/>
          </a:stretch>
        </a:blip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KE" sz="1400" kern="1200" dirty="0"/>
        </a:p>
      </dsp:txBody>
      <dsp:txXfrm>
        <a:off x="9561812" y="3056357"/>
        <a:ext cx="2220683" cy="2040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P5.3-666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-3327"/>
            <a:ext cx="8547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Analysis of Seismic Data Using SEISAN Software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Samuel Nderitu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Nairobi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D7C7D3A8-3DE0-68E9-DFC1-52334D0CED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371697"/>
              </p:ext>
            </p:extLst>
          </p:nvPr>
        </p:nvGraphicFramePr>
        <p:xfrm>
          <a:off x="0" y="1069976"/>
          <a:ext cx="12192000" cy="578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2726</TotalTime>
  <Words>147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Samuel</cp:lastModifiedBy>
  <cp:revision>24</cp:revision>
  <dcterms:created xsi:type="dcterms:W3CDTF">2023-04-18T13:25:54Z</dcterms:created>
  <dcterms:modified xsi:type="dcterms:W3CDTF">2023-06-10T22:19:19Z</dcterms:modified>
</cp:coreProperties>
</file>