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5" d="100"/>
          <a:sy n="105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06/15/2023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‹Nº›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P5.3-827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Paraguay NDC </a:t>
            </a:r>
            <a:r>
              <a:rPr lang="es-PY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Ayala H., Caballero A., Figueres V., </a:t>
            </a:r>
            <a:r>
              <a:rPr lang="es-PY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Fugarazzo</a:t>
            </a:r>
            <a:r>
              <a:rPr lang="es-PY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R., Gadea M.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Y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Facultad de Ciencias Exactas y Naturales – Universidad Nacional de Asunción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168;p4">
            <a:extLst>
              <a:ext uri="{FF2B5EF4-FFF2-40B4-BE49-F238E27FC236}">
                <a16:creationId xmlns:a16="http://schemas.microsoft.com/office/drawing/2014/main" id="{C29B5CBA-115E-4751-A16B-49BDC5A3D5D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1288806" y="622347"/>
            <a:ext cx="2276830" cy="355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1591746D-2FC9-4C5C-86EC-3ACB7A10B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81017" y="3442322"/>
            <a:ext cx="609600" cy="609600"/>
          </a:xfrm>
          <a:prstGeom prst="rect">
            <a:avLst/>
          </a:prstGeom>
        </p:spPr>
      </p:pic>
      <p:pic>
        <p:nvPicPr>
          <p:cNvPr id="7" name="Google Shape;170;p4">
            <a:extLst>
              <a:ext uri="{FF2B5EF4-FFF2-40B4-BE49-F238E27FC236}">
                <a16:creationId xmlns:a16="http://schemas.microsoft.com/office/drawing/2014/main" id="{ACC874F3-FFEB-4097-AE6D-DBE68B6B097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202" y="3953351"/>
            <a:ext cx="3558039" cy="193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7;p5" descr="https://lh5.googleusercontent.com/aA41O_ePirJXffXasd_GvQzEsY8cT4_HCYNfzZc6O8RTa4lBZ5tz5qu9CWfUjztwe_6jSp2vsHwkf749neCFAJrGZXwt_yBqup0XvRDRR8mAu71oX_7sypTpYNS9TZNVEthVcXB2fo5uvDsbIbRmujAg9Q=s2048">
            <a:extLst>
              <a:ext uri="{FF2B5EF4-FFF2-40B4-BE49-F238E27FC236}">
                <a16:creationId xmlns:a16="http://schemas.microsoft.com/office/drawing/2014/main" id="{C761B98E-FC87-4981-9BB3-E0AE694BC74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29984" y="1262951"/>
            <a:ext cx="3806952" cy="21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29AF96D-1547-4756-A202-D9AB406DEA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985" y="3588626"/>
            <a:ext cx="3806952" cy="266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9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2672</TotalTime>
  <Words>30</Words>
  <Application>Microsoft Office PowerPoint</Application>
  <PresentationFormat>Panorámica</PresentationFormat>
  <Paragraphs>4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alcides caballero</cp:lastModifiedBy>
  <cp:revision>24</cp:revision>
  <dcterms:created xsi:type="dcterms:W3CDTF">2023-04-18T13:25:54Z</dcterms:created>
  <dcterms:modified xsi:type="dcterms:W3CDTF">2023-06-15T15:36:36Z</dcterms:modified>
</cp:coreProperties>
</file>