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84" d="100"/>
          <a:sy n="84" d="100"/>
        </p:scale>
        <p:origin x="1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06/08/2023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P5.3-492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46034" y="0"/>
            <a:ext cx="8682926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Data Centre Capacity Building Training Cycle on the Access and Analysis of IMS Both Particulate and Noble Gas Radionuclide Data</a:t>
            </a:r>
          </a:p>
          <a:p>
            <a:pPr algn="ctr"/>
            <a:r>
              <a:rPr lang="en-GB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Waseem</a:t>
            </a:r>
            <a:r>
              <a:rPr lang="en-GB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Allan</a:t>
            </a:r>
          </a:p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Data Centre, Comprehensive Nuclear-Test-Ban Treaty Organization</a:t>
            </a:r>
          </a:p>
          <a:p>
            <a:pPr algn="ctr"/>
            <a:endParaRPr lang="en-GB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0EA142-59AE-AE29-ED7C-705B7DD845B3}"/>
              </a:ext>
            </a:extLst>
          </p:cNvPr>
          <p:cNvSpPr txBox="1"/>
          <p:nvPr/>
        </p:nvSpPr>
        <p:spPr>
          <a:xfrm>
            <a:off x="390617" y="6106572"/>
            <a:ext cx="11443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this, come see my e-poster during session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5.3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23 June 2023 or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access it online on the SnT2023 Conference platform!</a:t>
            </a:r>
          </a:p>
        </p:txBody>
      </p:sp>
      <p:pic>
        <p:nvPicPr>
          <p:cNvPr id="9" name="Picture 2" descr="How to identify staff training needs | nibusinessinfo.co.uk">
            <a:extLst>
              <a:ext uri="{FF2B5EF4-FFF2-40B4-BE49-F238E27FC236}">
                <a16:creationId xmlns:a16="http://schemas.microsoft.com/office/drawing/2014/main" id="{30017697-96F9-C49F-E1C2-96B9D9890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830" y="1520533"/>
            <a:ext cx="5077104" cy="3554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3340" y="1520533"/>
            <a:ext cx="6096000" cy="35548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en-GB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 of the new training cycle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>
              <a:defRPr/>
            </a:pPr>
            <a:endParaRPr lang="en-GB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meet the high demand and expectations of State Signatories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lvl="0">
              <a:spcBef>
                <a:spcPts val="600"/>
              </a:spcBef>
              <a:defRPr/>
            </a:pPr>
            <a:endParaRPr lang="en-GB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a chance to all NDCs with different levels and interests to apply and benefit from the capacity building opportunities</a:t>
            </a:r>
            <a:r>
              <a:rPr lang="en-GB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>
              <a:spcBef>
                <a:spcPts val="600"/>
              </a:spcBef>
              <a:defRPr/>
            </a:pPr>
            <a:endParaRPr lang="en-GB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address specific needs of NDCs.</a:t>
            </a:r>
            <a:endParaRPr lang="en-GB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3450</TotalTime>
  <Words>110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Windows User</cp:lastModifiedBy>
  <cp:revision>25</cp:revision>
  <dcterms:created xsi:type="dcterms:W3CDTF">2023-04-18T13:25:54Z</dcterms:created>
  <dcterms:modified xsi:type="dcterms:W3CDTF">2023-06-09T10:44:21Z</dcterms:modified>
</cp:coreProperties>
</file>