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3837" autoAdjust="0"/>
  </p:normalViewPr>
  <p:slideViewPr>
    <p:cSldViewPr snapToGrid="0">
      <p:cViewPr varScale="1">
        <p:scale>
          <a:sx n="82" d="100"/>
          <a:sy n="82" d="100"/>
        </p:scale>
        <p:origin x="8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6/23/2023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6/23/2023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6/23/2023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6/23/2023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6/23/2023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6/23/2023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6/23/2023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6/23/2023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6/23/2023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6/23/2023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6/23/2023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528" y="3769335"/>
            <a:ext cx="3617178" cy="2355985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292608" y="5227782"/>
            <a:ext cx="8759028" cy="173381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P5.3-359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participation of Libya in the CTBT verification regime</a:t>
            </a:r>
          </a:p>
          <a:p>
            <a:pPr algn="ctr"/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Abdurahim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Sasi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NDC Manager / Nuclear Research Center / National Data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609" y="1457425"/>
            <a:ext cx="68733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objective of my presentation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Enhancing </a:t>
            </a:r>
            <a:r>
              <a:rPr lang="en-US" dirty="0" smtClean="0"/>
              <a:t>Libya's </a:t>
            </a:r>
            <a:r>
              <a:rPr lang="en-US" dirty="0"/>
              <a:t>Contribution to CTBTO Verification Regime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Collaboration </a:t>
            </a:r>
            <a:r>
              <a:rPr lang="en-US" dirty="0"/>
              <a:t>on IMS radionuclide station RN041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Improving National Data Centre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capacity building in Libya NDC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Cooperation and activities with the CTBTO and National Authorities </a:t>
            </a:r>
            <a:endParaRPr lang="en-US" dirty="0"/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xmlns="" id="{C20EA142-59AE-AE29-ED7C-705B7DD845B3}"/>
              </a:ext>
            </a:extLst>
          </p:cNvPr>
          <p:cNvSpPr txBox="1"/>
          <p:nvPr/>
        </p:nvSpPr>
        <p:spPr>
          <a:xfrm>
            <a:off x="365106" y="5617542"/>
            <a:ext cx="83078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e-poster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session in board 16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62" y="1480916"/>
            <a:ext cx="3928911" cy="2120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957" y="3305469"/>
            <a:ext cx="4463165" cy="23120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3844" y="3309984"/>
            <a:ext cx="2846817" cy="231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80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user</cp:lastModifiedBy>
  <cp:revision>28</cp:revision>
  <dcterms:created xsi:type="dcterms:W3CDTF">2023-04-18T13:25:54Z</dcterms:created>
  <dcterms:modified xsi:type="dcterms:W3CDTF">2023-06-22T22:48:56Z</dcterms:modified>
</cp:coreProperties>
</file>