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21" d="100"/>
          <a:sy n="121" d="100"/>
        </p:scale>
        <p:origin x="10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75143-B27F-504B-9EE8-35548FA257B2}" type="datetimeFigureOut">
              <a:rPr lang="es-ES_tradnl" smtClean="0"/>
              <a:t>5/6/23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5EFE0-93C2-5041-9CBC-434A53272F3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65174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5EFE0-93C2-5041-9CBC-434A53272F3E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30628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6/5/23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6/5/23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6/5/23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6/5/23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6/5/23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6/5/23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6/5/23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6/5/23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6/5/23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6/5/23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6/5/23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10" descr="Grey Map of Costa Rica with Provinces | Free Vector Maps">
            <a:extLst>
              <a:ext uri="{FF2B5EF4-FFF2-40B4-BE49-F238E27FC236}">
                <a16:creationId xmlns:a16="http://schemas.microsoft.com/office/drawing/2014/main" id="{07C2FA8D-0DF8-73E7-23CA-3B92CE16D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149" y="1177389"/>
            <a:ext cx="2348891" cy="175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P3.2-238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Seiscomp</a:t>
            </a:r>
            <a:r>
              <a:rPr lang="en-US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on OVSICORI-UNA after CTBTO course</a:t>
            </a:r>
          </a:p>
          <a:p>
            <a:pPr algn="ctr"/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Christian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Garita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Hidalgo</a:t>
            </a:r>
            <a:endParaRPr lang="en-AT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OVSICORI-UNA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B22888-9471-1B4B-A736-C638B9CC268B}"/>
              </a:ext>
            </a:extLst>
          </p:cNvPr>
          <p:cNvSpPr txBox="1"/>
          <p:nvPr/>
        </p:nvSpPr>
        <p:spPr>
          <a:xfrm>
            <a:off x="294289" y="1626504"/>
            <a:ext cx="3048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Since 2010 we have been using Antelope as our main acquisition system and processing system.</a:t>
            </a:r>
            <a:endParaRPr lang="es-ES_tradnl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5D1214-F1C8-C9DA-EB09-3627CC3A75EC}"/>
              </a:ext>
            </a:extLst>
          </p:cNvPr>
          <p:cNvSpPr txBox="1"/>
          <p:nvPr/>
        </p:nvSpPr>
        <p:spPr>
          <a:xfrm>
            <a:off x="1995288" y="4068991"/>
            <a:ext cx="20600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 2018 we had our first contact with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Seiscomp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in a CTBTO training.</a:t>
            </a:r>
            <a:endParaRPr lang="es-ES_tradnl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FA1A1F-AC8C-BE4A-60D4-78CE780C914D}"/>
              </a:ext>
            </a:extLst>
          </p:cNvPr>
          <p:cNvSpPr txBox="1"/>
          <p:nvPr/>
        </p:nvSpPr>
        <p:spPr>
          <a:xfrm>
            <a:off x="8096618" y="2557966"/>
            <a:ext cx="251197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 got better and faster automatic earthquake solutions in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Seiscomp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 found more available data analysis tools with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Seiscomp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" name="Picture 4" descr="Double mutant&amp;#39;: What are the risks of India&amp;#39;s new Covid-19 variant - BBC  News">
            <a:extLst>
              <a:ext uri="{FF2B5EF4-FFF2-40B4-BE49-F238E27FC236}">
                <a16:creationId xmlns:a16="http://schemas.microsoft.com/office/drawing/2014/main" id="{AD3ACD7F-E916-55EB-3ACD-682113ADE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416" y="2363302"/>
            <a:ext cx="2528935" cy="142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Fix 5 Common Money Problems With Your Budget">
            <a:extLst>
              <a:ext uri="{FF2B5EF4-FFF2-40B4-BE49-F238E27FC236}">
                <a16:creationId xmlns:a16="http://schemas.microsoft.com/office/drawing/2014/main" id="{21DA35D8-DA11-C898-6332-8A46458FE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814" y="3814794"/>
            <a:ext cx="1957637" cy="128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Data Flow Within Antelope">
            <a:extLst>
              <a:ext uri="{FF2B5EF4-FFF2-40B4-BE49-F238E27FC236}">
                <a16:creationId xmlns:a16="http://schemas.microsoft.com/office/drawing/2014/main" id="{AC970FCC-4681-F865-56FA-37E1C6265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151" y="1588680"/>
            <a:ext cx="1164121" cy="119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A group of people sitting at a table with computers&#10;&#10;Description automatically generated with low confidence">
            <a:extLst>
              <a:ext uri="{FF2B5EF4-FFF2-40B4-BE49-F238E27FC236}">
                <a16:creationId xmlns:a16="http://schemas.microsoft.com/office/drawing/2014/main" id="{92BCA5B7-29FF-B88B-2BF0-F5C42FE4AB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60834" y="5269320"/>
            <a:ext cx="2528935" cy="1422526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251CEF1-E085-5EA0-87EE-49E50A3903A3}"/>
              </a:ext>
            </a:extLst>
          </p:cNvPr>
          <p:cNvCxnSpPr>
            <a:cxnSpLocks/>
          </p:cNvCxnSpPr>
          <p:nvPr/>
        </p:nvCxnSpPr>
        <p:spPr>
          <a:xfrm flipV="1">
            <a:off x="4593021" y="4172607"/>
            <a:ext cx="1153626" cy="59909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99E85C6-1DCE-FE3E-CABE-FFEDD12EB7DB}"/>
              </a:ext>
            </a:extLst>
          </p:cNvPr>
          <p:cNvCxnSpPr>
            <a:cxnSpLocks/>
          </p:cNvCxnSpPr>
          <p:nvPr/>
        </p:nvCxnSpPr>
        <p:spPr>
          <a:xfrm>
            <a:off x="1189760" y="3073933"/>
            <a:ext cx="875176" cy="921698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 descr="SeisComP">
            <a:extLst>
              <a:ext uri="{FF2B5EF4-FFF2-40B4-BE49-F238E27FC236}">
                <a16:creationId xmlns:a16="http://schemas.microsoft.com/office/drawing/2014/main" id="{19ACAB34-B4C1-18E0-F50F-698A23218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351" y="1377732"/>
            <a:ext cx="2682666" cy="108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21B3FF7-39F6-56AE-9953-842783038DA4}"/>
              </a:ext>
            </a:extLst>
          </p:cNvPr>
          <p:cNvCxnSpPr>
            <a:cxnSpLocks/>
          </p:cNvCxnSpPr>
          <p:nvPr/>
        </p:nvCxnSpPr>
        <p:spPr>
          <a:xfrm>
            <a:off x="7420303" y="3113038"/>
            <a:ext cx="676315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" descr="SeisComP">
            <a:extLst>
              <a:ext uri="{FF2B5EF4-FFF2-40B4-BE49-F238E27FC236}">
                <a16:creationId xmlns:a16="http://schemas.microsoft.com/office/drawing/2014/main" id="{7716D667-3B2D-51B5-CF0C-9DC3C5826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970" y="5640793"/>
            <a:ext cx="1935239" cy="78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Data Flow Within Antelope">
            <a:extLst>
              <a:ext uri="{FF2B5EF4-FFF2-40B4-BE49-F238E27FC236}">
                <a16:creationId xmlns:a16="http://schemas.microsoft.com/office/drawing/2014/main" id="{DAC22728-3923-45F4-A853-22BA73BFD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340" y="5584672"/>
            <a:ext cx="966216" cy="98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ight Arrow 24">
            <a:extLst>
              <a:ext uri="{FF2B5EF4-FFF2-40B4-BE49-F238E27FC236}">
                <a16:creationId xmlns:a16="http://schemas.microsoft.com/office/drawing/2014/main" id="{0D8A683B-2FD8-A171-5D19-8C6C1293F471}"/>
              </a:ext>
            </a:extLst>
          </p:cNvPr>
          <p:cNvSpPr/>
          <p:nvPr/>
        </p:nvSpPr>
        <p:spPr>
          <a:xfrm>
            <a:off x="8419184" y="5945778"/>
            <a:ext cx="671500" cy="2657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7" name="Picture 26" descr="A picture containing text, circle, graphics, logo&#10;&#10;Description automatically generated">
            <a:extLst>
              <a:ext uri="{FF2B5EF4-FFF2-40B4-BE49-F238E27FC236}">
                <a16:creationId xmlns:a16="http://schemas.microsoft.com/office/drawing/2014/main" id="{811EED2F-C062-7DB7-5C6A-59432CED38B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12267" y="1426315"/>
            <a:ext cx="744219" cy="47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2662</TotalTime>
  <Words>63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CHRISTIAN GARITA  HIDALGO</cp:lastModifiedBy>
  <cp:revision>21</cp:revision>
  <dcterms:created xsi:type="dcterms:W3CDTF">2023-04-18T13:25:54Z</dcterms:created>
  <dcterms:modified xsi:type="dcterms:W3CDTF">2023-06-05T21:56:25Z</dcterms:modified>
</cp:coreProperties>
</file>