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3837" autoAdjust="0"/>
  </p:normalViewPr>
  <p:slideViewPr>
    <p:cSldViewPr snapToGrid="0">
      <p:cViewPr varScale="1">
        <p:scale>
          <a:sx n="82" d="100"/>
          <a:sy n="82" d="100"/>
        </p:scale>
        <p:origin x="8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6/23/2023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6/23/2023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6/23/2023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6/23/2023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6/23/2023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6/23/2023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6/23/2023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6/23/2023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6/23/2023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6/23/2023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6/23/2023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xmlns="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xmlns="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xmlns="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4" t="9414" r="14188" b="58483"/>
          <a:stretch/>
        </p:blipFill>
        <p:spPr>
          <a:xfrm>
            <a:off x="8350706" y="3216884"/>
            <a:ext cx="1662545" cy="905164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292608" y="5227782"/>
            <a:ext cx="8759028" cy="173381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P5.3-422</a:t>
            </a:r>
            <a:endParaRPr lang="x-none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C76C91B-333D-CF33-4FE9-81CDD42E9314}"/>
              </a:ext>
            </a:extLst>
          </p:cNvPr>
          <p:cNvSpPr txBox="1"/>
          <p:nvPr/>
        </p:nvSpPr>
        <p:spPr>
          <a:xfrm>
            <a:off x="2061274" y="-1539"/>
            <a:ext cx="854731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Building and Technical Assistance Cooperation in Jordan National Data Centre</a:t>
            </a:r>
          </a:p>
          <a:p>
            <a:pPr algn="ctr"/>
            <a:endParaRPr lang="en-US" sz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Murad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Alhomaimat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Jordanian Seismological Observatory/Jordan National Data Center</a:t>
            </a:r>
          </a:p>
        </p:txBody>
      </p:sp>
      <p:sp>
        <p:nvSpPr>
          <p:cNvPr id="2" name="Rectangle 1"/>
          <p:cNvSpPr/>
          <p:nvPr/>
        </p:nvSpPr>
        <p:spPr>
          <a:xfrm>
            <a:off x="292608" y="1370225"/>
            <a:ext cx="736433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Main Points: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Highlight the establishment of the Jordan National Data Centre (NDC) and the importance of  capacity-building systems (CBSs)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the utilization of International Monitoring System (IMS) data and International Data Centre (IDC) products, emphasizing their role in accessing and analyzing seismic data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>
                <a:latin typeface="Arial" pitchFamily="34" charset="0"/>
                <a:cs typeface="Arial" pitchFamily="34" charset="0"/>
              </a:rPr>
              <a:t>Showcase the effective utilization of the NDC in a box package software, demonstrating its capabilities in seismic data analysis and its specific contribution to enhancing event relocation capabilities.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xmlns="" id="{C20EA142-59AE-AE29-ED7C-705B7DD845B3}"/>
              </a:ext>
            </a:extLst>
          </p:cNvPr>
          <p:cNvSpPr txBox="1"/>
          <p:nvPr/>
        </p:nvSpPr>
        <p:spPr>
          <a:xfrm>
            <a:off x="365106" y="5617542"/>
            <a:ext cx="83078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 you want to learn more about this, come see my e-poster during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e-poster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session in board 18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978" y="3562178"/>
            <a:ext cx="2622665" cy="908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4819" y="1543713"/>
            <a:ext cx="2899807" cy="1585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5177" y="1543713"/>
            <a:ext cx="1215270" cy="1098184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097" y="3923803"/>
            <a:ext cx="1963835" cy="89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2744</TotalTime>
  <Words>123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user</cp:lastModifiedBy>
  <cp:revision>28</cp:revision>
  <dcterms:created xsi:type="dcterms:W3CDTF">2023-04-18T13:25:54Z</dcterms:created>
  <dcterms:modified xsi:type="dcterms:W3CDTF">2023-06-22T23:01:40Z</dcterms:modified>
</cp:coreProperties>
</file>