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76" d="100"/>
          <a:sy n="76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05/31/2023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P5.3-027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Seimic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Beamforming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 Alpha Djibrilla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Geophysicist</a:t>
            </a:r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HANEA</a:t>
            </a:r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142CB9-EF90-082C-646D-030CEE1FE53F}"/>
              </a:ext>
            </a:extLst>
          </p:cNvPr>
          <p:cNvSpPr txBox="1"/>
          <p:nvPr/>
        </p:nvSpPr>
        <p:spPr>
          <a:xfrm>
            <a:off x="100484" y="1169355"/>
            <a:ext cx="120915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presentation on seismic data processing and beamforming has the mains purposes to show that</a:t>
            </a: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Array seismic give the high possibility to have phase picking on seismogram , this can let getting the good time difference between P waves and S wavs a parameter to include for distance and epicentre determination;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possibility to detect the azimuth of body waves (P and S) from a giving  event by good analysis of 3 Components recording;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locate an even (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epicenter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determination) from only a single 3-components  site from the array;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confirm the single seismic event localization with far station as the PS26 data used to locate a nuclear test made by DPRK on February 12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, 2013.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B57EA7-608A-BBC3-46A7-C4AFB162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9" y="3819871"/>
            <a:ext cx="5045042" cy="30381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CFCD83-19A1-E375-7D9B-ACED156F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944" y="4005507"/>
            <a:ext cx="2952876" cy="282632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AE213F4-762E-B40F-D8E0-2F4B1E000599}"/>
              </a:ext>
            </a:extLst>
          </p:cNvPr>
          <p:cNvCxnSpPr>
            <a:cxnSpLocks/>
          </p:cNvCxnSpPr>
          <p:nvPr/>
        </p:nvCxnSpPr>
        <p:spPr>
          <a:xfrm flipV="1">
            <a:off x="3960524" y="4031677"/>
            <a:ext cx="1479081" cy="2339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8D38989-2E45-0F44-BD5B-96E3E16EDF4C}"/>
              </a:ext>
            </a:extLst>
          </p:cNvPr>
          <p:cNvCxnSpPr>
            <a:cxnSpLocks/>
          </p:cNvCxnSpPr>
          <p:nvPr/>
        </p:nvCxnSpPr>
        <p:spPr>
          <a:xfrm>
            <a:off x="3960524" y="6716452"/>
            <a:ext cx="14790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5251B-8A11-8446-202E-47FACE9D4FC7}"/>
              </a:ext>
            </a:extLst>
          </p:cNvPr>
          <p:cNvSpPr/>
          <p:nvPr/>
        </p:nvSpPr>
        <p:spPr>
          <a:xfrm>
            <a:off x="3697793" y="6370694"/>
            <a:ext cx="252392" cy="34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9204E42-FD40-F1EF-0CCD-ED856B6A5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566" y="3681247"/>
            <a:ext cx="2794171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141</Words>
  <Application>Microsoft Office PowerPoint</Application>
  <PresentationFormat>Grand écran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hp</cp:lastModifiedBy>
  <cp:revision>22</cp:revision>
  <dcterms:created xsi:type="dcterms:W3CDTF">2023-04-18T13:25:54Z</dcterms:created>
  <dcterms:modified xsi:type="dcterms:W3CDTF">2023-05-31T13:36:20Z</dcterms:modified>
</cp:coreProperties>
</file>