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ismology #3" initials="s#" lastIdx="0" clrIdx="0">
    <p:extLst>
      <p:ext uri="{19B8F6BF-5375-455C-9EA6-DF929625EA0E}">
        <p15:presenceInfo xmlns:p15="http://schemas.microsoft.com/office/powerpoint/2012/main" userId="seismology #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194" autoAdjust="0"/>
    <p:restoredTop sz="94694"/>
  </p:normalViewPr>
  <p:slideViewPr>
    <p:cSldViewPr snapToGrid="0">
      <p:cViewPr varScale="1">
        <p:scale>
          <a:sx n="54" d="100"/>
          <a:sy n="54" d="100"/>
        </p:scale>
        <p:origin x="78"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5" name="Footer Placeholder 4">
            <a:extLst>
              <a:ext uri="{FF2B5EF4-FFF2-40B4-BE49-F238E27FC236}">
                <a16:creationId xmlns=""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0264710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Vertical Text Placeholder 2">
            <a:extLst>
              <a:ext uri="{FF2B5EF4-FFF2-40B4-BE49-F238E27FC236}">
                <a16:creationId xmlns=""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5" name="Footer Placeholder 4">
            <a:extLst>
              <a:ext uri="{FF2B5EF4-FFF2-40B4-BE49-F238E27FC236}">
                <a16:creationId xmlns=""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x-none"/>
          </a:p>
        </p:txBody>
      </p:sp>
      <p:sp>
        <p:nvSpPr>
          <p:cNvPr id="3" name="Vertical Text Placeholder 2">
            <a:extLst>
              <a:ext uri="{FF2B5EF4-FFF2-40B4-BE49-F238E27FC236}">
                <a16:creationId xmlns=""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5" name="Footer Placeholder 4">
            <a:extLst>
              <a:ext uri="{FF2B5EF4-FFF2-40B4-BE49-F238E27FC236}">
                <a16:creationId xmlns=""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5" name="Footer Placeholder 4">
            <a:extLst>
              <a:ext uri="{FF2B5EF4-FFF2-40B4-BE49-F238E27FC236}">
                <a16:creationId xmlns=""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5" name="Footer Placeholder 4">
            <a:extLst>
              <a:ext uri="{FF2B5EF4-FFF2-40B4-BE49-F238E27FC236}">
                <a16:creationId xmlns=""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6" name="Footer Placeholder 5">
            <a:extLst>
              <a:ext uri="{FF2B5EF4-FFF2-40B4-BE49-F238E27FC236}">
                <a16:creationId xmlns=""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8" name="Footer Placeholder 7">
            <a:extLst>
              <a:ext uri="{FF2B5EF4-FFF2-40B4-BE49-F238E27FC236}">
                <a16:creationId xmlns=""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9" name="Slide Number Placeholder 8">
            <a:extLst>
              <a:ext uri="{FF2B5EF4-FFF2-40B4-BE49-F238E27FC236}">
                <a16:creationId xmlns=""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4" name="Footer Placeholder 3">
            <a:extLst>
              <a:ext uri="{FF2B5EF4-FFF2-40B4-BE49-F238E27FC236}">
                <a16:creationId xmlns=""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5" name="Slide Number Placeholder 4">
            <a:extLst>
              <a:ext uri="{FF2B5EF4-FFF2-40B4-BE49-F238E27FC236}">
                <a16:creationId xmlns=""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3" name="Footer Placeholder 2">
            <a:extLst>
              <a:ext uri="{FF2B5EF4-FFF2-40B4-BE49-F238E27FC236}">
                <a16:creationId xmlns=""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4" name="Slide Number Placeholder 3">
            <a:extLst>
              <a:ext uri="{FF2B5EF4-FFF2-40B4-BE49-F238E27FC236}">
                <a16:creationId xmlns=""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6" name="Footer Placeholder 5">
            <a:extLst>
              <a:ext uri="{FF2B5EF4-FFF2-40B4-BE49-F238E27FC236}">
                <a16:creationId xmlns=""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6/10/2023</a:t>
            </a:fld>
            <a:endParaRPr lang="x-none"/>
          </a:p>
        </p:txBody>
      </p:sp>
      <p:sp>
        <p:nvSpPr>
          <p:cNvPr id="6" name="Footer Placeholder 5">
            <a:extLst>
              <a:ext uri="{FF2B5EF4-FFF2-40B4-BE49-F238E27FC236}">
                <a16:creationId xmlns=""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P5.3-851</a:t>
            </a:r>
            <a:endParaRPr lang="x-none"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 xmlns:a16="http://schemas.microsoft.com/office/drawing/2014/main" id="{5C76C91B-333D-CF33-4FE9-81CDD42E9314}"/>
              </a:ext>
            </a:extLst>
          </p:cNvPr>
          <p:cNvSpPr txBox="1"/>
          <p:nvPr/>
        </p:nvSpPr>
        <p:spPr>
          <a:xfrm>
            <a:off x="2061274" y="26169"/>
            <a:ext cx="8547316" cy="1046440"/>
          </a:xfrm>
          <a:prstGeom prst="rect">
            <a:avLst/>
          </a:prstGeom>
          <a:noFill/>
        </p:spPr>
        <p:txBody>
          <a:bodyPr wrap="square" rtlCol="0">
            <a:spAutoFit/>
          </a:bodyPr>
          <a:lstStyle/>
          <a:p>
            <a:pPr algn="ctr"/>
            <a:r>
              <a:rPr lang="en-US" sz="1600" dirty="0" smtClean="0">
                <a:solidFill>
                  <a:schemeClr val="bg1"/>
                </a:solidFill>
                <a:latin typeface="Arial" panose="020B0604020202020204" pitchFamily="34" charset="0"/>
                <a:cs typeface="Arial" panose="020B0604020202020204" pitchFamily="34" charset="0"/>
              </a:rPr>
              <a:t>The Seismic Hazard Distribution of Solomon Islands</a:t>
            </a:r>
            <a:endParaRPr lang="x-none" sz="1600" dirty="0">
              <a:solidFill>
                <a:schemeClr val="bg1"/>
              </a:solidFill>
              <a:latin typeface="Arial" panose="020B0604020202020204" pitchFamily="34" charset="0"/>
              <a:cs typeface="Arial" panose="020B0604020202020204" pitchFamily="34" charset="0"/>
            </a:endParaRPr>
          </a:p>
          <a:p>
            <a:pPr algn="ctr"/>
            <a:endParaRPr lang="x-none" sz="1600" dirty="0">
              <a:solidFill>
                <a:schemeClr val="bg1"/>
              </a:solidFill>
              <a:latin typeface="Arial" panose="020B0604020202020204" pitchFamily="34" charset="0"/>
              <a:cs typeface="Arial" panose="020B0604020202020204" pitchFamily="34" charset="0"/>
            </a:endParaRPr>
          </a:p>
          <a:p>
            <a:pPr algn="ctr"/>
            <a:r>
              <a:rPr lang="en-US" sz="1600" dirty="0" smtClean="0">
                <a:solidFill>
                  <a:schemeClr val="bg1"/>
                </a:solidFill>
                <a:latin typeface="Arial" panose="020B0604020202020204" pitchFamily="34" charset="0"/>
                <a:cs typeface="Arial" panose="020B0604020202020204" pitchFamily="34" charset="0"/>
              </a:rPr>
              <a:t>Belinda.Waokahi</a:t>
            </a:r>
            <a:endParaRPr lang="x-none" sz="1600" dirty="0">
              <a:solidFill>
                <a:schemeClr val="bg1"/>
              </a:solidFill>
              <a:latin typeface="Arial" panose="020B0604020202020204" pitchFamily="34" charset="0"/>
              <a:cs typeface="Arial" panose="020B0604020202020204" pitchFamily="34" charset="0"/>
            </a:endParaRPr>
          </a:p>
          <a:p>
            <a:pPr algn="ctr"/>
            <a:r>
              <a:rPr lang="en-US" sz="1200" dirty="0" smtClean="0">
                <a:solidFill>
                  <a:schemeClr val="bg1"/>
                </a:solidFill>
                <a:latin typeface="Arial" panose="020B0604020202020204" pitchFamily="34" charset="0"/>
                <a:cs typeface="Arial" panose="020B0604020202020204" pitchFamily="34" charset="0"/>
              </a:rPr>
              <a:t>IMS AS098-HNR</a:t>
            </a:r>
            <a:r>
              <a:rPr lang="x-none" sz="1200" dirty="0" smtClean="0">
                <a:solidFill>
                  <a:schemeClr val="bg1"/>
                </a:solidFill>
                <a:latin typeface="Arial" panose="020B0604020202020204" pitchFamily="34" charset="0"/>
                <a:cs typeface="Arial" panose="020B0604020202020204" pitchFamily="34" charset="0"/>
              </a:rPr>
              <a:t>/</a:t>
            </a:r>
            <a:r>
              <a:rPr lang="en-US" sz="1200" dirty="0">
                <a:solidFill>
                  <a:schemeClr val="bg1"/>
                </a:solidFill>
                <a:latin typeface="Arial" panose="020B0604020202020204" pitchFamily="34" charset="0"/>
                <a:cs typeface="Arial" panose="020B0604020202020204" pitchFamily="34" charset="0"/>
              </a:rPr>
              <a:t> </a:t>
            </a:r>
            <a:r>
              <a:rPr lang="en-US" sz="1200" dirty="0" smtClean="0">
                <a:solidFill>
                  <a:schemeClr val="bg1"/>
                </a:solidFill>
                <a:latin typeface="Arial" panose="020B0604020202020204" pitchFamily="34" charset="0"/>
                <a:cs typeface="Arial" panose="020B0604020202020204" pitchFamily="34" charset="0"/>
              </a:rPr>
              <a:t>Seismology Section/ Geology Division</a:t>
            </a:r>
            <a:r>
              <a:rPr lang="x-none" sz="1200" dirty="0" smtClean="0">
                <a:solidFill>
                  <a:schemeClr val="bg1"/>
                </a:solidFill>
                <a:latin typeface="Arial" panose="020B0604020202020204" pitchFamily="34" charset="0"/>
                <a:cs typeface="Arial" panose="020B0604020202020204" pitchFamily="34" charset="0"/>
              </a:rPr>
              <a:t>/ </a:t>
            </a:r>
            <a:r>
              <a:rPr lang="en-US" sz="1200" dirty="0" smtClean="0">
                <a:solidFill>
                  <a:schemeClr val="bg1"/>
                </a:solidFill>
                <a:latin typeface="Arial" panose="020B0604020202020204" pitchFamily="34" charset="0"/>
                <a:cs typeface="Arial" panose="020B0604020202020204" pitchFamily="34" charset="0"/>
              </a:rPr>
              <a:t>MMERE</a:t>
            </a:r>
            <a:r>
              <a:rPr lang="x-none" sz="1200" dirty="0" smtClean="0">
                <a:solidFill>
                  <a:schemeClr val="bg1"/>
                </a:solidFill>
                <a:latin typeface="Arial" panose="020B0604020202020204" pitchFamily="34" charset="0"/>
                <a:cs typeface="Arial" panose="020B0604020202020204" pitchFamily="34" charset="0"/>
              </a:rPr>
              <a:t>/</a:t>
            </a:r>
            <a:r>
              <a:rPr lang="en-US" sz="1200" dirty="0" smtClean="0">
                <a:solidFill>
                  <a:schemeClr val="bg1"/>
                </a:solidFill>
                <a:latin typeface="Arial" panose="020B0604020202020204" pitchFamily="34" charset="0"/>
                <a:cs typeface="Arial" panose="020B0604020202020204" pitchFamily="34" charset="0"/>
              </a:rPr>
              <a:t> Solomon Islands</a:t>
            </a:r>
            <a:r>
              <a:rPr lang="x-none" sz="1200" dirty="0" smtClean="0">
                <a:solidFill>
                  <a:schemeClr val="bg1"/>
                </a:solidFill>
                <a:latin typeface="Arial" panose="020B0604020202020204" pitchFamily="34" charset="0"/>
                <a:cs typeface="Arial" panose="020B0604020202020204" pitchFamily="34" charset="0"/>
              </a:rPr>
              <a:t> </a:t>
            </a:r>
            <a:endParaRPr lang="x-none" sz="1400" dirty="0">
              <a:solidFill>
                <a:schemeClr val="bg1"/>
              </a:solidFill>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6553001" y="1415580"/>
            <a:ext cx="5357446" cy="1172308"/>
          </a:xfrm>
        </p:spPr>
        <p:txBody>
          <a:bodyPr/>
          <a:lstStyle/>
          <a:p>
            <a:pPr algn="just"/>
            <a:r>
              <a:rPr lang="en-US" sz="2000" dirty="0" smtClean="0">
                <a:latin typeface="Arial Narrow" panose="020B0606020202030204" pitchFamily="34" charset="0"/>
              </a:rPr>
              <a:t>If you want to learn more about the seismic occurrence and distribution of risky earthquakes in the Solomon Islands then you’re welcome to see our e-poster session for T5.3 Regional Empowerment</a:t>
            </a:r>
            <a:endParaRPr lang="en-US" sz="2000" dirty="0">
              <a:latin typeface="Arial Narrow" panose="020B0606020202030204" pitchFamily="34" charset="0"/>
            </a:endParaRPr>
          </a:p>
        </p:txBody>
      </p:sp>
      <p:sp>
        <p:nvSpPr>
          <p:cNvPr id="6" name="Subtitle 5"/>
          <p:cNvSpPr>
            <a:spLocks noGrp="1"/>
          </p:cNvSpPr>
          <p:nvPr>
            <p:ph type="subTitle" idx="1"/>
          </p:nvPr>
        </p:nvSpPr>
        <p:spPr>
          <a:xfrm>
            <a:off x="0" y="1069976"/>
            <a:ext cx="5511834" cy="5788024"/>
          </a:xfrm>
        </p:spPr>
        <p:txBody>
          <a:bodyPr/>
          <a:lstStyle/>
          <a:p>
            <a:pPr algn="l"/>
            <a:endParaRPr lang="en-US" sz="2000" dirty="0" smtClean="0">
              <a:latin typeface="Tempus Sans ITC" panose="04020404030D07020202" pitchFamily="82" charset="0"/>
            </a:endParaRPr>
          </a:p>
          <a:p>
            <a:pPr algn="just"/>
            <a:r>
              <a:rPr lang="en-US" sz="2100" dirty="0" smtClean="0">
                <a:latin typeface="Arial Narrow" panose="020B0606020202030204" pitchFamily="34" charset="0"/>
              </a:rPr>
              <a:t>Solomon Islands is an island country that was located in the South West Pacific region. It’s geological and geographical location and tectonic settings had influenced the formation of it to be one of the most seismic active zone in the region and the world. </a:t>
            </a:r>
          </a:p>
          <a:p>
            <a:pPr algn="l"/>
            <a:endParaRPr lang="en-US" sz="2100" dirty="0">
              <a:latin typeface="Arial Narrow" panose="020B0606020202030204" pitchFamily="34" charset="0"/>
            </a:endParaRPr>
          </a:p>
          <a:p>
            <a:pPr algn="just"/>
            <a:r>
              <a:rPr lang="en-US" sz="2100" dirty="0" smtClean="0">
                <a:latin typeface="Arial Narrow" panose="020B0606020202030204" pitchFamily="34" charset="0"/>
              </a:rPr>
              <a:t>This poster presents the distribution of the potential risky earthquakes that occurred in the Solomon Islands from the past 90 years from 1932-2022 with Magnitude 7.0≥.</a:t>
            </a:r>
          </a:p>
          <a:p>
            <a:pPr algn="l"/>
            <a:endParaRPr lang="en-US" sz="2100" dirty="0">
              <a:latin typeface="Arial Narrow" panose="020B0606020202030204" pitchFamily="34" charset="0"/>
            </a:endParaRPr>
          </a:p>
          <a:p>
            <a:pPr algn="just"/>
            <a:r>
              <a:rPr lang="en-US" sz="2100" dirty="0" smtClean="0">
                <a:latin typeface="Arial Narrow" panose="020B0606020202030204" pitchFamily="34" charset="0"/>
              </a:rPr>
              <a:t>This poster also gives interpretations of the general aspects of the seismic occurrence with the seismic activities of Magnitude 6.0 ≥  in the Solomon Islands.</a:t>
            </a:r>
            <a:endParaRPr lang="en-US" sz="2100" dirty="0">
              <a:latin typeface="Arial Narrow" panose="020B0606020202030204" pitchFamily="34" charset="0"/>
            </a:endParaRPr>
          </a:p>
        </p:txBody>
      </p:sp>
      <p:pic>
        <p:nvPicPr>
          <p:cNvPr id="7" name="Picture 6" descr="C:\Users\seismology #2\Documents\Belinda\Tagora\Ofis Updates\2023\SnT2023\90years 1932 - 202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4308" y="3098068"/>
            <a:ext cx="6447692" cy="3759932"/>
          </a:xfrm>
          <a:prstGeom prst="rect">
            <a:avLst/>
          </a:prstGeom>
          <a:noFill/>
          <a:ln>
            <a:noFill/>
          </a:ln>
        </p:spPr>
      </p:pic>
    </p:spTree>
    <p:extLst>
      <p:ext uri="{BB962C8B-B14F-4D97-AF65-F5344CB8AC3E}">
        <p14:creationId xmlns:p14="http://schemas.microsoft.com/office/powerpoint/2010/main" val="607453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6637</TotalTime>
  <Words>153</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Calibri Light</vt:lpstr>
      <vt:lpstr>Tempus Sans ITC</vt:lpstr>
      <vt:lpstr>Office Theme</vt:lpstr>
      <vt:lpstr>If you want to learn more about the seismic occurrence and distribution of risky earthquakes in the Solomon Islands then you’re welcome to see our e-poster session for T5.3 Regional Empowerment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seismology #3</cp:lastModifiedBy>
  <cp:revision>36</cp:revision>
  <dcterms:created xsi:type="dcterms:W3CDTF">2023-04-18T13:25:54Z</dcterms:created>
  <dcterms:modified xsi:type="dcterms:W3CDTF">2023-06-12T02:11:12Z</dcterms:modified>
</cp:coreProperties>
</file>