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35"/>
  </p:normalViewPr>
  <p:slideViewPr>
    <p:cSldViewPr snapToGrid="0">
      <p:cViewPr varScale="1">
        <p:scale>
          <a:sx n="110" d="100"/>
          <a:sy n="110" d="100"/>
        </p:scale>
        <p:origin x="1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FD28F-E9CD-294F-9EDE-4A9E4A44112B}"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GB"/>
        </a:p>
      </dgm:t>
    </dgm:pt>
    <dgm:pt modelId="{B14504B1-2A32-4045-BA54-4E087EFA2C82}">
      <dgm:prSet phldrT="[Text]"/>
      <dgm:spPr/>
      <dgm:t>
        <a:bodyPr/>
        <a:lstStyle/>
        <a:p>
          <a:r>
            <a:rPr lang="en-GB" dirty="0"/>
            <a:t>GLOBAL BAN</a:t>
          </a:r>
        </a:p>
      </dgm:t>
    </dgm:pt>
    <dgm:pt modelId="{28E478CC-F761-D947-8BD8-E45AF8055108}" type="parTrans" cxnId="{F85C4949-94D7-7F47-9F76-0CCFDDBA103E}">
      <dgm:prSet/>
      <dgm:spPr/>
      <dgm:t>
        <a:bodyPr/>
        <a:lstStyle/>
        <a:p>
          <a:endParaRPr lang="en-GB"/>
        </a:p>
      </dgm:t>
    </dgm:pt>
    <dgm:pt modelId="{B7240422-3CB3-4944-80C8-B7F7C9EC40CA}" type="sibTrans" cxnId="{F85C4949-94D7-7F47-9F76-0CCFDDBA103E}">
      <dgm:prSet/>
      <dgm:spPr/>
      <dgm:t>
        <a:bodyPr/>
        <a:lstStyle/>
        <a:p>
          <a:endParaRPr lang="en-GB"/>
        </a:p>
      </dgm:t>
    </dgm:pt>
    <dgm:pt modelId="{14A9DE68-E404-A04F-A0DE-7E778AE337F7}">
      <dgm:prSet phldrT="[Text]"/>
      <dgm:spPr/>
      <dgm:t>
        <a:bodyPr/>
        <a:lstStyle/>
        <a:p>
          <a:r>
            <a:rPr lang="en-GB" dirty="0"/>
            <a:t>Security dilemma</a:t>
          </a:r>
        </a:p>
      </dgm:t>
    </dgm:pt>
    <dgm:pt modelId="{FE8D79BC-33B0-C148-9B3B-5A051AA5E5E9}" type="parTrans" cxnId="{B39C03AB-C61D-6548-B391-A3BE507B5862}">
      <dgm:prSet/>
      <dgm:spPr/>
      <dgm:t>
        <a:bodyPr/>
        <a:lstStyle/>
        <a:p>
          <a:endParaRPr lang="en-GB"/>
        </a:p>
      </dgm:t>
    </dgm:pt>
    <dgm:pt modelId="{07FD3801-FBF1-5444-A80F-B41072FE7BC5}" type="sibTrans" cxnId="{B39C03AB-C61D-6548-B391-A3BE507B5862}">
      <dgm:prSet/>
      <dgm:spPr/>
      <dgm:t>
        <a:bodyPr/>
        <a:lstStyle/>
        <a:p>
          <a:endParaRPr lang="en-GB"/>
        </a:p>
      </dgm:t>
    </dgm:pt>
    <dgm:pt modelId="{C9F69BDD-EF4C-6A42-A011-6403D5420E67}">
      <dgm:prSet phldrT="[Text]"/>
      <dgm:spPr/>
      <dgm:t>
        <a:bodyPr/>
        <a:lstStyle/>
        <a:p>
          <a:r>
            <a:rPr lang="en-GB" dirty="0"/>
            <a:t>Mutually Assured Destruction (MAD)+Accidental destruction </a:t>
          </a:r>
        </a:p>
      </dgm:t>
    </dgm:pt>
    <dgm:pt modelId="{E901A973-31E9-7D48-8AF6-78BCCAE6C10D}" type="parTrans" cxnId="{FEE14202-A58C-F444-B57E-29758EE46553}">
      <dgm:prSet/>
      <dgm:spPr/>
      <dgm:t>
        <a:bodyPr/>
        <a:lstStyle/>
        <a:p>
          <a:endParaRPr lang="en-GB"/>
        </a:p>
      </dgm:t>
    </dgm:pt>
    <dgm:pt modelId="{0543BA6A-3841-454C-9DE8-95F43519D4A1}" type="sibTrans" cxnId="{FEE14202-A58C-F444-B57E-29758EE46553}">
      <dgm:prSet/>
      <dgm:spPr/>
      <dgm:t>
        <a:bodyPr/>
        <a:lstStyle/>
        <a:p>
          <a:endParaRPr lang="en-GB"/>
        </a:p>
      </dgm:t>
    </dgm:pt>
    <dgm:pt modelId="{9976F61F-7C4C-074F-BD29-4319C7A3A16B}">
      <dgm:prSet phldrT="[Text]"/>
      <dgm:spPr/>
      <dgm:t>
        <a:bodyPr/>
        <a:lstStyle/>
        <a:p>
          <a:r>
            <a:rPr lang="en-GB" dirty="0"/>
            <a:t>STRATEGIC COMMUNICATIONS</a:t>
          </a:r>
        </a:p>
      </dgm:t>
    </dgm:pt>
    <dgm:pt modelId="{81CFEC8D-74D7-0A4F-BC41-B18023053DF6}" type="parTrans" cxnId="{F7067779-8631-5644-83E6-1778E40E557D}">
      <dgm:prSet/>
      <dgm:spPr/>
      <dgm:t>
        <a:bodyPr/>
        <a:lstStyle/>
        <a:p>
          <a:endParaRPr lang="en-GB"/>
        </a:p>
      </dgm:t>
    </dgm:pt>
    <dgm:pt modelId="{1AE57A02-CCE5-0B4D-828E-7BB896900777}" type="sibTrans" cxnId="{F7067779-8631-5644-83E6-1778E40E557D}">
      <dgm:prSet/>
      <dgm:spPr/>
      <dgm:t>
        <a:bodyPr/>
        <a:lstStyle/>
        <a:p>
          <a:endParaRPr lang="en-GB"/>
        </a:p>
      </dgm:t>
    </dgm:pt>
    <dgm:pt modelId="{99779B31-7E4D-E140-8A4F-3FD687DCCE72}">
      <dgm:prSet phldrT="[Text]"/>
      <dgm:spPr/>
      <dgm:t>
        <a:bodyPr/>
        <a:lstStyle/>
        <a:p>
          <a:r>
            <a:rPr lang="en-GB" dirty="0"/>
            <a:t>Global &amp; Local Context</a:t>
          </a:r>
        </a:p>
      </dgm:t>
    </dgm:pt>
    <dgm:pt modelId="{82BB4348-7B6F-3F4F-87B6-72C4EB3EFE86}" type="parTrans" cxnId="{E2416CE5-D5E6-9442-966A-D4C44ADA78E7}">
      <dgm:prSet/>
      <dgm:spPr/>
      <dgm:t>
        <a:bodyPr/>
        <a:lstStyle/>
        <a:p>
          <a:endParaRPr lang="en-GB"/>
        </a:p>
      </dgm:t>
    </dgm:pt>
    <dgm:pt modelId="{88F084A3-ABF8-7B41-AC83-0B6F0278AC52}" type="sibTrans" cxnId="{E2416CE5-D5E6-9442-966A-D4C44ADA78E7}">
      <dgm:prSet/>
      <dgm:spPr/>
      <dgm:t>
        <a:bodyPr/>
        <a:lstStyle/>
        <a:p>
          <a:endParaRPr lang="en-GB"/>
        </a:p>
      </dgm:t>
    </dgm:pt>
    <dgm:pt modelId="{FF1BE993-63F3-104D-811D-CAE64F0780FF}">
      <dgm:prSet phldrT="[Text]"/>
      <dgm:spPr/>
      <dgm:t>
        <a:bodyPr/>
        <a:lstStyle/>
        <a:p>
          <a:r>
            <a:rPr lang="en-GB" dirty="0"/>
            <a:t>Multiple levels of communications</a:t>
          </a:r>
        </a:p>
      </dgm:t>
    </dgm:pt>
    <dgm:pt modelId="{4AEE18D4-4901-784A-8ED3-12B8BA6F637F}" type="parTrans" cxnId="{06B99C04-9146-484B-AB52-6CF7715A1455}">
      <dgm:prSet/>
      <dgm:spPr/>
      <dgm:t>
        <a:bodyPr/>
        <a:lstStyle/>
        <a:p>
          <a:endParaRPr lang="en-GB"/>
        </a:p>
      </dgm:t>
    </dgm:pt>
    <dgm:pt modelId="{D1EDFA45-FD85-6844-B24E-3F3F9BE431D0}" type="sibTrans" cxnId="{06B99C04-9146-484B-AB52-6CF7715A1455}">
      <dgm:prSet/>
      <dgm:spPr/>
      <dgm:t>
        <a:bodyPr/>
        <a:lstStyle/>
        <a:p>
          <a:endParaRPr lang="en-GB"/>
        </a:p>
      </dgm:t>
    </dgm:pt>
    <dgm:pt modelId="{8FDA1087-49B6-8E4F-AF0F-2392D5B22C50}">
      <dgm:prSet phldrT="[Text]"/>
      <dgm:spPr/>
      <dgm:t>
        <a:bodyPr/>
        <a:lstStyle/>
        <a:p>
          <a:r>
            <a:rPr lang="en-GB" dirty="0"/>
            <a:t>PUBLIC AWARENESS</a:t>
          </a:r>
        </a:p>
      </dgm:t>
    </dgm:pt>
    <dgm:pt modelId="{4BC87298-3396-834A-BD5E-267A37FA6375}" type="parTrans" cxnId="{5768645E-9D5B-0641-B38F-D81685F27BE6}">
      <dgm:prSet/>
      <dgm:spPr/>
      <dgm:t>
        <a:bodyPr/>
        <a:lstStyle/>
        <a:p>
          <a:endParaRPr lang="en-GB"/>
        </a:p>
      </dgm:t>
    </dgm:pt>
    <dgm:pt modelId="{41B4044E-A13B-CD42-AD7A-77606C88AD18}" type="sibTrans" cxnId="{5768645E-9D5B-0641-B38F-D81685F27BE6}">
      <dgm:prSet/>
      <dgm:spPr/>
      <dgm:t>
        <a:bodyPr/>
        <a:lstStyle/>
        <a:p>
          <a:endParaRPr lang="en-GB"/>
        </a:p>
      </dgm:t>
    </dgm:pt>
    <dgm:pt modelId="{175DE05C-0E46-0044-92E6-8348D5B4FAD5}">
      <dgm:prSet phldrT="[Text]"/>
      <dgm:spPr/>
      <dgm:t>
        <a:bodyPr/>
        <a:lstStyle/>
        <a:p>
          <a:r>
            <a:rPr lang="en-GB" dirty="0"/>
            <a:t>International </a:t>
          </a:r>
        </a:p>
      </dgm:t>
    </dgm:pt>
    <dgm:pt modelId="{93C7ABE5-F34E-AC48-88EB-D2B3D2BE7637}" type="parTrans" cxnId="{4CB6958B-DD52-774A-9444-7EAEF2F8B467}">
      <dgm:prSet/>
      <dgm:spPr/>
      <dgm:t>
        <a:bodyPr/>
        <a:lstStyle/>
        <a:p>
          <a:endParaRPr lang="en-GB"/>
        </a:p>
      </dgm:t>
    </dgm:pt>
    <dgm:pt modelId="{7C88A4E7-C647-4449-BF0A-4A9FE806447C}" type="sibTrans" cxnId="{4CB6958B-DD52-774A-9444-7EAEF2F8B467}">
      <dgm:prSet/>
      <dgm:spPr/>
      <dgm:t>
        <a:bodyPr/>
        <a:lstStyle/>
        <a:p>
          <a:endParaRPr lang="en-GB"/>
        </a:p>
      </dgm:t>
    </dgm:pt>
    <dgm:pt modelId="{76D68330-71C7-6848-81F1-7DC87A569D39}">
      <dgm:prSet phldrT="[Text]"/>
      <dgm:spPr/>
      <dgm:t>
        <a:bodyPr/>
        <a:lstStyle/>
        <a:p>
          <a:r>
            <a:rPr lang="en-GB" dirty="0"/>
            <a:t>Local level</a:t>
          </a:r>
        </a:p>
      </dgm:t>
    </dgm:pt>
    <dgm:pt modelId="{C0F1B7AA-BC79-F744-9E7D-C496A6AA0ABE}" type="parTrans" cxnId="{F65E231E-B160-A947-8D04-41BC7A71085E}">
      <dgm:prSet/>
      <dgm:spPr/>
      <dgm:t>
        <a:bodyPr/>
        <a:lstStyle/>
        <a:p>
          <a:endParaRPr lang="en-GB"/>
        </a:p>
      </dgm:t>
    </dgm:pt>
    <dgm:pt modelId="{75E8BFE8-4014-184A-A657-50ACEF6A4382}" type="sibTrans" cxnId="{F65E231E-B160-A947-8D04-41BC7A71085E}">
      <dgm:prSet/>
      <dgm:spPr/>
      <dgm:t>
        <a:bodyPr/>
        <a:lstStyle/>
        <a:p>
          <a:endParaRPr lang="en-GB"/>
        </a:p>
      </dgm:t>
    </dgm:pt>
    <dgm:pt modelId="{51E4FCD2-0F70-0C43-A739-F22863D0FE9F}">
      <dgm:prSet/>
      <dgm:spPr/>
      <dgm:t>
        <a:bodyPr/>
        <a:lstStyle/>
        <a:p>
          <a:r>
            <a:rPr lang="en-GB" dirty="0"/>
            <a:t>National </a:t>
          </a:r>
        </a:p>
      </dgm:t>
    </dgm:pt>
    <dgm:pt modelId="{4C6211CE-306B-AF4E-892B-88BD5AD91F9E}" type="parTrans" cxnId="{4D416373-64A8-5147-93AF-30B6531A3665}">
      <dgm:prSet/>
      <dgm:spPr/>
      <dgm:t>
        <a:bodyPr/>
        <a:lstStyle/>
        <a:p>
          <a:endParaRPr lang="en-GB"/>
        </a:p>
      </dgm:t>
    </dgm:pt>
    <dgm:pt modelId="{FB53AC81-B23C-0F42-9B05-EF9CBDB26948}" type="sibTrans" cxnId="{4D416373-64A8-5147-93AF-30B6531A3665}">
      <dgm:prSet/>
      <dgm:spPr/>
      <dgm:t>
        <a:bodyPr/>
        <a:lstStyle/>
        <a:p>
          <a:endParaRPr lang="en-GB"/>
        </a:p>
      </dgm:t>
    </dgm:pt>
    <dgm:pt modelId="{970C7D40-2708-844E-8314-F23D3843FF92}" type="pres">
      <dgm:prSet presAssocID="{39EFD28F-E9CD-294F-9EDE-4A9E4A44112B}" presName="Name0" presStyleCnt="0">
        <dgm:presLayoutVars>
          <dgm:dir/>
          <dgm:animLvl val="lvl"/>
          <dgm:resizeHandles val="exact"/>
        </dgm:presLayoutVars>
      </dgm:prSet>
      <dgm:spPr/>
    </dgm:pt>
    <dgm:pt modelId="{1DFDF5A2-D0D0-CB42-961F-15AA8FAC77DC}" type="pres">
      <dgm:prSet presAssocID="{8FDA1087-49B6-8E4F-AF0F-2392D5B22C50}" presName="boxAndChildren" presStyleCnt="0"/>
      <dgm:spPr/>
    </dgm:pt>
    <dgm:pt modelId="{702796EF-781F-4D48-9F3D-8800949AE5F4}" type="pres">
      <dgm:prSet presAssocID="{8FDA1087-49B6-8E4F-AF0F-2392D5B22C50}" presName="parentTextBox" presStyleLbl="node1" presStyleIdx="0" presStyleCnt="3"/>
      <dgm:spPr/>
    </dgm:pt>
    <dgm:pt modelId="{6C6A9705-9210-EF43-941F-AFD1FF3C55FB}" type="pres">
      <dgm:prSet presAssocID="{8FDA1087-49B6-8E4F-AF0F-2392D5B22C50}" presName="entireBox" presStyleLbl="node1" presStyleIdx="0" presStyleCnt="3"/>
      <dgm:spPr/>
    </dgm:pt>
    <dgm:pt modelId="{F12EF26A-4F40-2945-8E8A-B749D6605DAB}" type="pres">
      <dgm:prSet presAssocID="{8FDA1087-49B6-8E4F-AF0F-2392D5B22C50}" presName="descendantBox" presStyleCnt="0"/>
      <dgm:spPr/>
    </dgm:pt>
    <dgm:pt modelId="{FB54429D-F4BC-4B46-878C-F8FCF7AB922C}" type="pres">
      <dgm:prSet presAssocID="{175DE05C-0E46-0044-92E6-8348D5B4FAD5}" presName="childTextBox" presStyleLbl="fgAccFollowNode1" presStyleIdx="0" presStyleCnt="7">
        <dgm:presLayoutVars>
          <dgm:bulletEnabled val="1"/>
        </dgm:presLayoutVars>
      </dgm:prSet>
      <dgm:spPr/>
    </dgm:pt>
    <dgm:pt modelId="{EDEFDAD9-2AF0-3749-9FB6-C20AE498EC1E}" type="pres">
      <dgm:prSet presAssocID="{51E4FCD2-0F70-0C43-A739-F22863D0FE9F}" presName="childTextBox" presStyleLbl="fgAccFollowNode1" presStyleIdx="1" presStyleCnt="7">
        <dgm:presLayoutVars>
          <dgm:bulletEnabled val="1"/>
        </dgm:presLayoutVars>
      </dgm:prSet>
      <dgm:spPr/>
    </dgm:pt>
    <dgm:pt modelId="{C825EAE5-2032-5C43-A7A2-7DF4B02FF40B}" type="pres">
      <dgm:prSet presAssocID="{76D68330-71C7-6848-81F1-7DC87A569D39}" presName="childTextBox" presStyleLbl="fgAccFollowNode1" presStyleIdx="2" presStyleCnt="7">
        <dgm:presLayoutVars>
          <dgm:bulletEnabled val="1"/>
        </dgm:presLayoutVars>
      </dgm:prSet>
      <dgm:spPr/>
    </dgm:pt>
    <dgm:pt modelId="{23A783C3-3209-FE46-A1D1-198FBD7CAA76}" type="pres">
      <dgm:prSet presAssocID="{1AE57A02-CCE5-0B4D-828E-7BB896900777}" presName="sp" presStyleCnt="0"/>
      <dgm:spPr/>
    </dgm:pt>
    <dgm:pt modelId="{36171A90-D718-FC40-B3F5-3010582C7732}" type="pres">
      <dgm:prSet presAssocID="{9976F61F-7C4C-074F-BD29-4319C7A3A16B}" presName="arrowAndChildren" presStyleCnt="0"/>
      <dgm:spPr/>
    </dgm:pt>
    <dgm:pt modelId="{C98D0BF6-E8CD-F94C-9A3C-7FE433FA6385}" type="pres">
      <dgm:prSet presAssocID="{9976F61F-7C4C-074F-BD29-4319C7A3A16B}" presName="parentTextArrow" presStyleLbl="node1" presStyleIdx="0" presStyleCnt="3"/>
      <dgm:spPr/>
    </dgm:pt>
    <dgm:pt modelId="{11F3F4EA-9D01-324A-9514-3CD0F9E4BDD3}" type="pres">
      <dgm:prSet presAssocID="{9976F61F-7C4C-074F-BD29-4319C7A3A16B}" presName="arrow" presStyleLbl="node1" presStyleIdx="1" presStyleCnt="3"/>
      <dgm:spPr/>
    </dgm:pt>
    <dgm:pt modelId="{9F24BF9D-FBD9-9D48-A620-E958CB37BEC4}" type="pres">
      <dgm:prSet presAssocID="{9976F61F-7C4C-074F-BD29-4319C7A3A16B}" presName="descendantArrow" presStyleCnt="0"/>
      <dgm:spPr/>
    </dgm:pt>
    <dgm:pt modelId="{43C70912-07BD-434E-B310-377B956D4938}" type="pres">
      <dgm:prSet presAssocID="{99779B31-7E4D-E140-8A4F-3FD687DCCE72}" presName="childTextArrow" presStyleLbl="fgAccFollowNode1" presStyleIdx="3" presStyleCnt="7">
        <dgm:presLayoutVars>
          <dgm:bulletEnabled val="1"/>
        </dgm:presLayoutVars>
      </dgm:prSet>
      <dgm:spPr/>
    </dgm:pt>
    <dgm:pt modelId="{8E08D636-0446-934B-81BA-56D7980C9F39}" type="pres">
      <dgm:prSet presAssocID="{FF1BE993-63F3-104D-811D-CAE64F0780FF}" presName="childTextArrow" presStyleLbl="fgAccFollowNode1" presStyleIdx="4" presStyleCnt="7">
        <dgm:presLayoutVars>
          <dgm:bulletEnabled val="1"/>
        </dgm:presLayoutVars>
      </dgm:prSet>
      <dgm:spPr/>
    </dgm:pt>
    <dgm:pt modelId="{B077B616-FA42-4940-9226-6377304FD646}" type="pres">
      <dgm:prSet presAssocID="{B7240422-3CB3-4944-80C8-B7F7C9EC40CA}" presName="sp" presStyleCnt="0"/>
      <dgm:spPr/>
    </dgm:pt>
    <dgm:pt modelId="{B353425F-65BC-1C4B-BCCD-C4EE0617266E}" type="pres">
      <dgm:prSet presAssocID="{B14504B1-2A32-4045-BA54-4E087EFA2C82}" presName="arrowAndChildren" presStyleCnt="0"/>
      <dgm:spPr/>
    </dgm:pt>
    <dgm:pt modelId="{ADA4124C-2DB7-6A4E-996B-29BD0E74DA91}" type="pres">
      <dgm:prSet presAssocID="{B14504B1-2A32-4045-BA54-4E087EFA2C82}" presName="parentTextArrow" presStyleLbl="node1" presStyleIdx="1" presStyleCnt="3"/>
      <dgm:spPr/>
    </dgm:pt>
    <dgm:pt modelId="{7715E900-9BF0-CE4F-9023-CD82D5A84D12}" type="pres">
      <dgm:prSet presAssocID="{B14504B1-2A32-4045-BA54-4E087EFA2C82}" presName="arrow" presStyleLbl="node1" presStyleIdx="2" presStyleCnt="3" custLinFactNeighborY="6457"/>
      <dgm:spPr/>
    </dgm:pt>
    <dgm:pt modelId="{20839195-2C42-5942-B9FE-418940A995C3}" type="pres">
      <dgm:prSet presAssocID="{B14504B1-2A32-4045-BA54-4E087EFA2C82}" presName="descendantArrow" presStyleCnt="0"/>
      <dgm:spPr/>
    </dgm:pt>
    <dgm:pt modelId="{0D94D654-9EE2-BE46-8BB9-2AE266C7C81E}" type="pres">
      <dgm:prSet presAssocID="{14A9DE68-E404-A04F-A0DE-7E778AE337F7}" presName="childTextArrow" presStyleLbl="fgAccFollowNode1" presStyleIdx="5" presStyleCnt="7">
        <dgm:presLayoutVars>
          <dgm:bulletEnabled val="1"/>
        </dgm:presLayoutVars>
      </dgm:prSet>
      <dgm:spPr/>
    </dgm:pt>
    <dgm:pt modelId="{D880BA59-2650-574A-916E-56C615B9258F}" type="pres">
      <dgm:prSet presAssocID="{C9F69BDD-EF4C-6A42-A011-6403D5420E67}" presName="childTextArrow" presStyleLbl="fgAccFollowNode1" presStyleIdx="6" presStyleCnt="7">
        <dgm:presLayoutVars>
          <dgm:bulletEnabled val="1"/>
        </dgm:presLayoutVars>
      </dgm:prSet>
      <dgm:spPr/>
    </dgm:pt>
  </dgm:ptLst>
  <dgm:cxnLst>
    <dgm:cxn modelId="{FEE14202-A58C-F444-B57E-29758EE46553}" srcId="{B14504B1-2A32-4045-BA54-4E087EFA2C82}" destId="{C9F69BDD-EF4C-6A42-A011-6403D5420E67}" srcOrd="1" destOrd="0" parTransId="{E901A973-31E9-7D48-8AF6-78BCCAE6C10D}" sibTransId="{0543BA6A-3841-454C-9DE8-95F43519D4A1}"/>
    <dgm:cxn modelId="{06B99C04-9146-484B-AB52-6CF7715A1455}" srcId="{9976F61F-7C4C-074F-BD29-4319C7A3A16B}" destId="{FF1BE993-63F3-104D-811D-CAE64F0780FF}" srcOrd="1" destOrd="0" parTransId="{4AEE18D4-4901-784A-8ED3-12B8BA6F637F}" sibTransId="{D1EDFA45-FD85-6844-B24E-3F3F9BE431D0}"/>
    <dgm:cxn modelId="{CE57AA0A-E0FF-454E-9808-1437C4C753A0}" type="presOf" srcId="{B14504B1-2A32-4045-BA54-4E087EFA2C82}" destId="{7715E900-9BF0-CE4F-9023-CD82D5A84D12}" srcOrd="1" destOrd="0" presId="urn:microsoft.com/office/officeart/2005/8/layout/process4"/>
    <dgm:cxn modelId="{68914D16-473D-F546-B551-7998609D1697}" type="presOf" srcId="{99779B31-7E4D-E140-8A4F-3FD687DCCE72}" destId="{43C70912-07BD-434E-B310-377B956D4938}" srcOrd="0" destOrd="0" presId="urn:microsoft.com/office/officeart/2005/8/layout/process4"/>
    <dgm:cxn modelId="{F65E231E-B160-A947-8D04-41BC7A71085E}" srcId="{8FDA1087-49B6-8E4F-AF0F-2392D5B22C50}" destId="{76D68330-71C7-6848-81F1-7DC87A569D39}" srcOrd="2" destOrd="0" parTransId="{C0F1B7AA-BC79-F744-9E7D-C496A6AA0ABE}" sibTransId="{75E8BFE8-4014-184A-A657-50ACEF6A4382}"/>
    <dgm:cxn modelId="{10AB4627-F49E-9142-A060-14CE762C9BD3}" type="presOf" srcId="{76D68330-71C7-6848-81F1-7DC87A569D39}" destId="{C825EAE5-2032-5C43-A7A2-7DF4B02FF40B}" srcOrd="0" destOrd="0" presId="urn:microsoft.com/office/officeart/2005/8/layout/process4"/>
    <dgm:cxn modelId="{4D409A36-66C3-8443-83C0-FFED49CB80A6}" type="presOf" srcId="{175DE05C-0E46-0044-92E6-8348D5B4FAD5}" destId="{FB54429D-F4BC-4B46-878C-F8FCF7AB922C}" srcOrd="0" destOrd="0" presId="urn:microsoft.com/office/officeart/2005/8/layout/process4"/>
    <dgm:cxn modelId="{F85C4949-94D7-7F47-9F76-0CCFDDBA103E}" srcId="{39EFD28F-E9CD-294F-9EDE-4A9E4A44112B}" destId="{B14504B1-2A32-4045-BA54-4E087EFA2C82}" srcOrd="0" destOrd="0" parTransId="{28E478CC-F761-D947-8BD8-E45AF8055108}" sibTransId="{B7240422-3CB3-4944-80C8-B7F7C9EC40CA}"/>
    <dgm:cxn modelId="{5768645E-9D5B-0641-B38F-D81685F27BE6}" srcId="{39EFD28F-E9CD-294F-9EDE-4A9E4A44112B}" destId="{8FDA1087-49B6-8E4F-AF0F-2392D5B22C50}" srcOrd="2" destOrd="0" parTransId="{4BC87298-3396-834A-BD5E-267A37FA6375}" sibTransId="{41B4044E-A13B-CD42-AD7A-77606C88AD18}"/>
    <dgm:cxn modelId="{4D416373-64A8-5147-93AF-30B6531A3665}" srcId="{8FDA1087-49B6-8E4F-AF0F-2392D5B22C50}" destId="{51E4FCD2-0F70-0C43-A739-F22863D0FE9F}" srcOrd="1" destOrd="0" parTransId="{4C6211CE-306B-AF4E-892B-88BD5AD91F9E}" sibTransId="{FB53AC81-B23C-0F42-9B05-EF9CBDB26948}"/>
    <dgm:cxn modelId="{F7067779-8631-5644-83E6-1778E40E557D}" srcId="{39EFD28F-E9CD-294F-9EDE-4A9E4A44112B}" destId="{9976F61F-7C4C-074F-BD29-4319C7A3A16B}" srcOrd="1" destOrd="0" parTransId="{81CFEC8D-74D7-0A4F-BC41-B18023053DF6}" sibTransId="{1AE57A02-CCE5-0B4D-828E-7BB896900777}"/>
    <dgm:cxn modelId="{C9F5DD89-EB21-564D-BA2A-8EC4F38196F2}" type="presOf" srcId="{14A9DE68-E404-A04F-A0DE-7E778AE337F7}" destId="{0D94D654-9EE2-BE46-8BB9-2AE266C7C81E}" srcOrd="0" destOrd="0" presId="urn:microsoft.com/office/officeart/2005/8/layout/process4"/>
    <dgm:cxn modelId="{4CB6958B-DD52-774A-9444-7EAEF2F8B467}" srcId="{8FDA1087-49B6-8E4F-AF0F-2392D5B22C50}" destId="{175DE05C-0E46-0044-92E6-8348D5B4FAD5}" srcOrd="0" destOrd="0" parTransId="{93C7ABE5-F34E-AC48-88EB-D2B3D2BE7637}" sibTransId="{7C88A4E7-C647-4449-BF0A-4A9FE806447C}"/>
    <dgm:cxn modelId="{2FB7F790-AD39-4F41-9808-1D6353C3CA3B}" type="presOf" srcId="{51E4FCD2-0F70-0C43-A739-F22863D0FE9F}" destId="{EDEFDAD9-2AF0-3749-9FB6-C20AE498EC1E}" srcOrd="0" destOrd="0" presId="urn:microsoft.com/office/officeart/2005/8/layout/process4"/>
    <dgm:cxn modelId="{B39C03AB-C61D-6548-B391-A3BE507B5862}" srcId="{B14504B1-2A32-4045-BA54-4E087EFA2C82}" destId="{14A9DE68-E404-A04F-A0DE-7E778AE337F7}" srcOrd="0" destOrd="0" parTransId="{FE8D79BC-33B0-C148-9B3B-5A051AA5E5E9}" sibTransId="{07FD3801-FBF1-5444-A80F-B41072FE7BC5}"/>
    <dgm:cxn modelId="{275DBDAE-0A42-BE45-8E08-7EB54D48E14E}" type="presOf" srcId="{B14504B1-2A32-4045-BA54-4E087EFA2C82}" destId="{ADA4124C-2DB7-6A4E-996B-29BD0E74DA91}" srcOrd="0" destOrd="0" presId="urn:microsoft.com/office/officeart/2005/8/layout/process4"/>
    <dgm:cxn modelId="{1553D4B1-F346-6B4C-BBB4-E79BB4DF4092}" type="presOf" srcId="{C9F69BDD-EF4C-6A42-A011-6403D5420E67}" destId="{D880BA59-2650-574A-916E-56C615B9258F}" srcOrd="0" destOrd="0" presId="urn:microsoft.com/office/officeart/2005/8/layout/process4"/>
    <dgm:cxn modelId="{494EA7B7-2ECD-0646-854F-E91C72CEA92E}" type="presOf" srcId="{39EFD28F-E9CD-294F-9EDE-4A9E4A44112B}" destId="{970C7D40-2708-844E-8314-F23D3843FF92}" srcOrd="0" destOrd="0" presId="urn:microsoft.com/office/officeart/2005/8/layout/process4"/>
    <dgm:cxn modelId="{38E72CD4-8991-364B-A100-4ED5D0B07D59}" type="presOf" srcId="{8FDA1087-49B6-8E4F-AF0F-2392D5B22C50}" destId="{702796EF-781F-4D48-9F3D-8800949AE5F4}" srcOrd="0" destOrd="0" presId="urn:microsoft.com/office/officeart/2005/8/layout/process4"/>
    <dgm:cxn modelId="{1F8651D9-DF2E-3745-81BC-82AE782682DC}" type="presOf" srcId="{9976F61F-7C4C-074F-BD29-4319C7A3A16B}" destId="{11F3F4EA-9D01-324A-9514-3CD0F9E4BDD3}" srcOrd="1" destOrd="0" presId="urn:microsoft.com/office/officeart/2005/8/layout/process4"/>
    <dgm:cxn modelId="{E2416CE5-D5E6-9442-966A-D4C44ADA78E7}" srcId="{9976F61F-7C4C-074F-BD29-4319C7A3A16B}" destId="{99779B31-7E4D-E140-8A4F-3FD687DCCE72}" srcOrd="0" destOrd="0" parTransId="{82BB4348-7B6F-3F4F-87B6-72C4EB3EFE86}" sibTransId="{88F084A3-ABF8-7B41-AC83-0B6F0278AC52}"/>
    <dgm:cxn modelId="{01821BE6-7BE9-FE4C-86A7-B9CDBDAE9C59}" type="presOf" srcId="{FF1BE993-63F3-104D-811D-CAE64F0780FF}" destId="{8E08D636-0446-934B-81BA-56D7980C9F39}" srcOrd="0" destOrd="0" presId="urn:microsoft.com/office/officeart/2005/8/layout/process4"/>
    <dgm:cxn modelId="{C3D561F2-29FE-DC49-A7BA-A315256B4D39}" type="presOf" srcId="{8FDA1087-49B6-8E4F-AF0F-2392D5B22C50}" destId="{6C6A9705-9210-EF43-941F-AFD1FF3C55FB}" srcOrd="1" destOrd="0" presId="urn:microsoft.com/office/officeart/2005/8/layout/process4"/>
    <dgm:cxn modelId="{56E081FC-8B29-A943-9B20-9536B885E408}" type="presOf" srcId="{9976F61F-7C4C-074F-BD29-4319C7A3A16B}" destId="{C98D0BF6-E8CD-F94C-9A3C-7FE433FA6385}" srcOrd="0" destOrd="0" presId="urn:microsoft.com/office/officeart/2005/8/layout/process4"/>
    <dgm:cxn modelId="{60171FA1-DC4B-134F-B535-26D89084C1C2}" type="presParOf" srcId="{970C7D40-2708-844E-8314-F23D3843FF92}" destId="{1DFDF5A2-D0D0-CB42-961F-15AA8FAC77DC}" srcOrd="0" destOrd="0" presId="urn:microsoft.com/office/officeart/2005/8/layout/process4"/>
    <dgm:cxn modelId="{243EF11C-58D0-7747-B28F-E97EF37DCD46}" type="presParOf" srcId="{1DFDF5A2-D0D0-CB42-961F-15AA8FAC77DC}" destId="{702796EF-781F-4D48-9F3D-8800949AE5F4}" srcOrd="0" destOrd="0" presId="urn:microsoft.com/office/officeart/2005/8/layout/process4"/>
    <dgm:cxn modelId="{A5AB46FF-5D63-0E49-BE35-826CC567E76C}" type="presParOf" srcId="{1DFDF5A2-D0D0-CB42-961F-15AA8FAC77DC}" destId="{6C6A9705-9210-EF43-941F-AFD1FF3C55FB}" srcOrd="1" destOrd="0" presId="urn:microsoft.com/office/officeart/2005/8/layout/process4"/>
    <dgm:cxn modelId="{57F6F50C-C61D-714C-9FAB-91462045CB3B}" type="presParOf" srcId="{1DFDF5A2-D0D0-CB42-961F-15AA8FAC77DC}" destId="{F12EF26A-4F40-2945-8E8A-B749D6605DAB}" srcOrd="2" destOrd="0" presId="urn:microsoft.com/office/officeart/2005/8/layout/process4"/>
    <dgm:cxn modelId="{AB23B44A-892C-EB44-8929-A5C15BBE4824}" type="presParOf" srcId="{F12EF26A-4F40-2945-8E8A-B749D6605DAB}" destId="{FB54429D-F4BC-4B46-878C-F8FCF7AB922C}" srcOrd="0" destOrd="0" presId="urn:microsoft.com/office/officeart/2005/8/layout/process4"/>
    <dgm:cxn modelId="{E6E66AE7-44B2-5942-A6EF-E40B89F865BB}" type="presParOf" srcId="{F12EF26A-4F40-2945-8E8A-B749D6605DAB}" destId="{EDEFDAD9-2AF0-3749-9FB6-C20AE498EC1E}" srcOrd="1" destOrd="0" presId="urn:microsoft.com/office/officeart/2005/8/layout/process4"/>
    <dgm:cxn modelId="{05B42F10-D729-F746-881C-9793B5089F7A}" type="presParOf" srcId="{F12EF26A-4F40-2945-8E8A-B749D6605DAB}" destId="{C825EAE5-2032-5C43-A7A2-7DF4B02FF40B}" srcOrd="2" destOrd="0" presId="urn:microsoft.com/office/officeart/2005/8/layout/process4"/>
    <dgm:cxn modelId="{DDFE7D09-BF52-5645-A1FE-ABF441E35F95}" type="presParOf" srcId="{970C7D40-2708-844E-8314-F23D3843FF92}" destId="{23A783C3-3209-FE46-A1D1-198FBD7CAA76}" srcOrd="1" destOrd="0" presId="urn:microsoft.com/office/officeart/2005/8/layout/process4"/>
    <dgm:cxn modelId="{D82EA37C-E2CB-4442-A49B-19D9C8132209}" type="presParOf" srcId="{970C7D40-2708-844E-8314-F23D3843FF92}" destId="{36171A90-D718-FC40-B3F5-3010582C7732}" srcOrd="2" destOrd="0" presId="urn:microsoft.com/office/officeart/2005/8/layout/process4"/>
    <dgm:cxn modelId="{BC3F8437-55A7-0845-9FC1-45771DFB3FF2}" type="presParOf" srcId="{36171A90-D718-FC40-B3F5-3010582C7732}" destId="{C98D0BF6-E8CD-F94C-9A3C-7FE433FA6385}" srcOrd="0" destOrd="0" presId="urn:microsoft.com/office/officeart/2005/8/layout/process4"/>
    <dgm:cxn modelId="{C75F6403-739F-864B-BE09-C05AA37EA878}" type="presParOf" srcId="{36171A90-D718-FC40-B3F5-3010582C7732}" destId="{11F3F4EA-9D01-324A-9514-3CD0F9E4BDD3}" srcOrd="1" destOrd="0" presId="urn:microsoft.com/office/officeart/2005/8/layout/process4"/>
    <dgm:cxn modelId="{63D8098A-6DDD-D84B-A941-2797197F26B5}" type="presParOf" srcId="{36171A90-D718-FC40-B3F5-3010582C7732}" destId="{9F24BF9D-FBD9-9D48-A620-E958CB37BEC4}" srcOrd="2" destOrd="0" presId="urn:microsoft.com/office/officeart/2005/8/layout/process4"/>
    <dgm:cxn modelId="{05DB84E2-41C1-864E-A094-AA8FEE143416}" type="presParOf" srcId="{9F24BF9D-FBD9-9D48-A620-E958CB37BEC4}" destId="{43C70912-07BD-434E-B310-377B956D4938}" srcOrd="0" destOrd="0" presId="urn:microsoft.com/office/officeart/2005/8/layout/process4"/>
    <dgm:cxn modelId="{D1B97AD8-DDAF-964A-B2C5-8850EFF146D2}" type="presParOf" srcId="{9F24BF9D-FBD9-9D48-A620-E958CB37BEC4}" destId="{8E08D636-0446-934B-81BA-56D7980C9F39}" srcOrd="1" destOrd="0" presId="urn:microsoft.com/office/officeart/2005/8/layout/process4"/>
    <dgm:cxn modelId="{BA4935AF-7CBA-6748-8259-A16CBB15A1CF}" type="presParOf" srcId="{970C7D40-2708-844E-8314-F23D3843FF92}" destId="{B077B616-FA42-4940-9226-6377304FD646}" srcOrd="3" destOrd="0" presId="urn:microsoft.com/office/officeart/2005/8/layout/process4"/>
    <dgm:cxn modelId="{8E195758-7100-7245-A117-0052FAB7A88B}" type="presParOf" srcId="{970C7D40-2708-844E-8314-F23D3843FF92}" destId="{B353425F-65BC-1C4B-BCCD-C4EE0617266E}" srcOrd="4" destOrd="0" presId="urn:microsoft.com/office/officeart/2005/8/layout/process4"/>
    <dgm:cxn modelId="{01E49E6C-43A8-5D4A-AC15-1A4539E3C47D}" type="presParOf" srcId="{B353425F-65BC-1C4B-BCCD-C4EE0617266E}" destId="{ADA4124C-2DB7-6A4E-996B-29BD0E74DA91}" srcOrd="0" destOrd="0" presId="urn:microsoft.com/office/officeart/2005/8/layout/process4"/>
    <dgm:cxn modelId="{DEF6957F-2C3B-9B47-B1A4-7D847D57BF8F}" type="presParOf" srcId="{B353425F-65BC-1C4B-BCCD-C4EE0617266E}" destId="{7715E900-9BF0-CE4F-9023-CD82D5A84D12}" srcOrd="1" destOrd="0" presId="urn:microsoft.com/office/officeart/2005/8/layout/process4"/>
    <dgm:cxn modelId="{F635C822-3C96-EB42-A9E9-8815F5F7ED2A}" type="presParOf" srcId="{B353425F-65BC-1C4B-BCCD-C4EE0617266E}" destId="{20839195-2C42-5942-B9FE-418940A995C3}" srcOrd="2" destOrd="0" presId="urn:microsoft.com/office/officeart/2005/8/layout/process4"/>
    <dgm:cxn modelId="{A2B4F138-7EF4-D546-9707-65CDFBDD927B}" type="presParOf" srcId="{20839195-2C42-5942-B9FE-418940A995C3}" destId="{0D94D654-9EE2-BE46-8BB9-2AE266C7C81E}" srcOrd="0" destOrd="0" presId="urn:microsoft.com/office/officeart/2005/8/layout/process4"/>
    <dgm:cxn modelId="{515FDEFD-E019-1E4F-A895-666E48417493}" type="presParOf" srcId="{20839195-2C42-5942-B9FE-418940A995C3}" destId="{D880BA59-2650-574A-916E-56C615B9258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451AA-8D17-2643-9FEE-D9F66AA4AB39}"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379DDD63-F16C-F748-810C-02BCD5AEDB76}">
      <dgm:prSet phldrT="[Text]"/>
      <dgm:spPr/>
      <dgm:t>
        <a:bodyPr/>
        <a:lstStyle/>
        <a:p>
          <a:r>
            <a:rPr lang="en-GB" dirty="0"/>
            <a:t>Primary data</a:t>
          </a:r>
        </a:p>
      </dgm:t>
    </dgm:pt>
    <dgm:pt modelId="{6778901E-4500-B846-9606-2A630A353F92}" type="parTrans" cxnId="{028A295D-FDE3-0343-90C6-3D9C2156FB75}">
      <dgm:prSet/>
      <dgm:spPr/>
      <dgm:t>
        <a:bodyPr/>
        <a:lstStyle/>
        <a:p>
          <a:endParaRPr lang="en-GB"/>
        </a:p>
      </dgm:t>
    </dgm:pt>
    <dgm:pt modelId="{032072F3-BDE1-0144-B8BD-1B39B6897885}" type="sibTrans" cxnId="{028A295D-FDE3-0343-90C6-3D9C2156FB75}">
      <dgm:prSet/>
      <dgm:spPr/>
      <dgm:t>
        <a:bodyPr/>
        <a:lstStyle/>
        <a:p>
          <a:endParaRPr lang="en-GB"/>
        </a:p>
      </dgm:t>
    </dgm:pt>
    <dgm:pt modelId="{6DF376E0-848E-2F41-A913-0356CF70DE62}">
      <dgm:prSet phldrT="[Text]"/>
      <dgm:spPr>
        <a:solidFill>
          <a:schemeClr val="bg1">
            <a:lumMod val="75000"/>
            <a:alpha val="90000"/>
          </a:schemeClr>
        </a:solidFill>
      </dgm:spPr>
      <dgm:t>
        <a:bodyPr/>
        <a:lstStyle/>
        <a:p>
          <a:r>
            <a:rPr lang="en-GB" dirty="0"/>
            <a:t>Interviews</a:t>
          </a:r>
        </a:p>
      </dgm:t>
    </dgm:pt>
    <dgm:pt modelId="{357F1B3E-D11C-E14E-88A4-AA446DAC168E}" type="parTrans" cxnId="{B5CD5E11-7CFF-AC4B-AC1D-DC8CEE32FD63}">
      <dgm:prSet/>
      <dgm:spPr/>
      <dgm:t>
        <a:bodyPr/>
        <a:lstStyle/>
        <a:p>
          <a:endParaRPr lang="en-GB"/>
        </a:p>
      </dgm:t>
    </dgm:pt>
    <dgm:pt modelId="{E026EEEE-8830-7240-A019-0D641BD10429}" type="sibTrans" cxnId="{B5CD5E11-7CFF-AC4B-AC1D-DC8CEE32FD63}">
      <dgm:prSet/>
      <dgm:spPr/>
      <dgm:t>
        <a:bodyPr/>
        <a:lstStyle/>
        <a:p>
          <a:endParaRPr lang="en-GB"/>
        </a:p>
      </dgm:t>
    </dgm:pt>
    <dgm:pt modelId="{710153A0-1D23-C943-B880-2F42B78E86E8}">
      <dgm:prSet phldrT="[Text]"/>
      <dgm:spPr/>
      <dgm:t>
        <a:bodyPr/>
        <a:lstStyle/>
        <a:p>
          <a:r>
            <a:rPr lang="en-GB" dirty="0"/>
            <a:t>Secondary data</a:t>
          </a:r>
        </a:p>
      </dgm:t>
    </dgm:pt>
    <dgm:pt modelId="{605D27DD-D81A-144A-A465-CDB28A437AB1}" type="parTrans" cxnId="{B302D7A9-42AC-184E-B3E7-AE79988DB3B2}">
      <dgm:prSet/>
      <dgm:spPr/>
      <dgm:t>
        <a:bodyPr/>
        <a:lstStyle/>
        <a:p>
          <a:endParaRPr lang="en-GB"/>
        </a:p>
      </dgm:t>
    </dgm:pt>
    <dgm:pt modelId="{A633DC63-DB32-BB45-9959-D32C00A597F4}" type="sibTrans" cxnId="{B302D7A9-42AC-184E-B3E7-AE79988DB3B2}">
      <dgm:prSet/>
      <dgm:spPr/>
      <dgm:t>
        <a:bodyPr/>
        <a:lstStyle/>
        <a:p>
          <a:endParaRPr lang="en-GB"/>
        </a:p>
      </dgm:t>
    </dgm:pt>
    <dgm:pt modelId="{612E6A8B-A8D8-0B4B-8B10-E5C94EA7344A}">
      <dgm:prSet phldrT="[Text]"/>
      <dgm:spPr>
        <a:solidFill>
          <a:schemeClr val="bg1">
            <a:lumMod val="65000"/>
            <a:alpha val="86000"/>
          </a:schemeClr>
        </a:solidFill>
      </dgm:spPr>
      <dgm:t>
        <a:bodyPr/>
        <a:lstStyle/>
        <a:p>
          <a:r>
            <a:rPr lang="en-GB" dirty="0"/>
            <a:t>Research Papers</a:t>
          </a:r>
        </a:p>
      </dgm:t>
    </dgm:pt>
    <dgm:pt modelId="{A5E6483F-CA31-7C4C-96F0-01D9E07953C3}" type="parTrans" cxnId="{7BD0BA43-18FF-AD4E-8997-A4E5C444535A}">
      <dgm:prSet/>
      <dgm:spPr/>
      <dgm:t>
        <a:bodyPr/>
        <a:lstStyle/>
        <a:p>
          <a:endParaRPr lang="en-GB"/>
        </a:p>
      </dgm:t>
    </dgm:pt>
    <dgm:pt modelId="{A76F9CC4-8D9D-064C-9D5B-250B1B45A175}" type="sibTrans" cxnId="{7BD0BA43-18FF-AD4E-8997-A4E5C444535A}">
      <dgm:prSet/>
      <dgm:spPr/>
      <dgm:t>
        <a:bodyPr/>
        <a:lstStyle/>
        <a:p>
          <a:endParaRPr lang="en-GB"/>
        </a:p>
      </dgm:t>
    </dgm:pt>
    <dgm:pt modelId="{2C89A565-0D70-8B49-AEDB-136748494378}">
      <dgm:prSet phldrT="[Text]"/>
      <dgm:spPr>
        <a:solidFill>
          <a:schemeClr val="bg1">
            <a:lumMod val="75000"/>
            <a:alpha val="90000"/>
          </a:schemeClr>
        </a:solidFill>
      </dgm:spPr>
      <dgm:t>
        <a:bodyPr/>
        <a:lstStyle/>
        <a:p>
          <a:r>
            <a:rPr lang="en-GB" dirty="0"/>
            <a:t>Books</a:t>
          </a:r>
        </a:p>
      </dgm:t>
    </dgm:pt>
    <dgm:pt modelId="{C275DEFA-245D-874C-9E31-D1CDF5972E00}" type="parTrans" cxnId="{2A5436C5-C444-1748-833D-0C9B1AA2E33D}">
      <dgm:prSet/>
      <dgm:spPr/>
      <dgm:t>
        <a:bodyPr/>
        <a:lstStyle/>
        <a:p>
          <a:endParaRPr lang="en-GB"/>
        </a:p>
      </dgm:t>
    </dgm:pt>
    <dgm:pt modelId="{32259AFE-64AB-E846-92BD-A93E85C14958}" type="sibTrans" cxnId="{2A5436C5-C444-1748-833D-0C9B1AA2E33D}">
      <dgm:prSet/>
      <dgm:spPr/>
      <dgm:t>
        <a:bodyPr/>
        <a:lstStyle/>
        <a:p>
          <a:endParaRPr lang="en-GB"/>
        </a:p>
      </dgm:t>
    </dgm:pt>
    <dgm:pt modelId="{A073AE19-7101-6D47-BA82-804D108EEAB1}">
      <dgm:prSet/>
      <dgm:spPr>
        <a:solidFill>
          <a:schemeClr val="bg1">
            <a:lumMod val="75000"/>
            <a:alpha val="90000"/>
          </a:schemeClr>
        </a:solidFill>
      </dgm:spPr>
      <dgm:t>
        <a:bodyPr/>
        <a:lstStyle/>
        <a:p>
          <a:r>
            <a:rPr lang="en-GB" dirty="0"/>
            <a:t>Articles</a:t>
          </a:r>
        </a:p>
      </dgm:t>
    </dgm:pt>
    <dgm:pt modelId="{AF3C4F0A-8F7C-6A4A-B85B-A217E6DC1291}" type="parTrans" cxnId="{D03CAB3F-BEA4-2845-9DE9-30245001D2AE}">
      <dgm:prSet/>
      <dgm:spPr/>
      <dgm:t>
        <a:bodyPr/>
        <a:lstStyle/>
        <a:p>
          <a:endParaRPr lang="en-GB"/>
        </a:p>
      </dgm:t>
    </dgm:pt>
    <dgm:pt modelId="{7175A7CE-AFFB-3149-87E1-33786A938CD2}" type="sibTrans" cxnId="{D03CAB3F-BEA4-2845-9DE9-30245001D2AE}">
      <dgm:prSet/>
      <dgm:spPr/>
      <dgm:t>
        <a:bodyPr/>
        <a:lstStyle/>
        <a:p>
          <a:endParaRPr lang="en-GB"/>
        </a:p>
      </dgm:t>
    </dgm:pt>
    <dgm:pt modelId="{A89638A4-5150-8F4B-A66B-BA2268556568}" type="pres">
      <dgm:prSet presAssocID="{5FE451AA-8D17-2643-9FEE-D9F66AA4AB39}" presName="diagram" presStyleCnt="0">
        <dgm:presLayoutVars>
          <dgm:chPref val="1"/>
          <dgm:dir/>
          <dgm:animOne val="branch"/>
          <dgm:animLvl val="lvl"/>
          <dgm:resizeHandles/>
        </dgm:presLayoutVars>
      </dgm:prSet>
      <dgm:spPr/>
    </dgm:pt>
    <dgm:pt modelId="{DEFA0F8F-33A7-5D40-9426-2D1F686B4DE5}" type="pres">
      <dgm:prSet presAssocID="{379DDD63-F16C-F748-810C-02BCD5AEDB76}" presName="root" presStyleCnt="0"/>
      <dgm:spPr/>
    </dgm:pt>
    <dgm:pt modelId="{E023D330-8EDB-5440-8F24-9EEEE435561D}" type="pres">
      <dgm:prSet presAssocID="{379DDD63-F16C-F748-810C-02BCD5AEDB76}" presName="rootComposite" presStyleCnt="0"/>
      <dgm:spPr/>
    </dgm:pt>
    <dgm:pt modelId="{F16FD7E9-B5E3-E547-A79D-54CA8784CCFD}" type="pres">
      <dgm:prSet presAssocID="{379DDD63-F16C-F748-810C-02BCD5AEDB76}" presName="rootText" presStyleLbl="node1" presStyleIdx="0" presStyleCnt="2"/>
      <dgm:spPr/>
    </dgm:pt>
    <dgm:pt modelId="{534B295E-7E8B-0249-AC04-1E2DE7ABD4BF}" type="pres">
      <dgm:prSet presAssocID="{379DDD63-F16C-F748-810C-02BCD5AEDB76}" presName="rootConnector" presStyleLbl="node1" presStyleIdx="0" presStyleCnt="2"/>
      <dgm:spPr/>
    </dgm:pt>
    <dgm:pt modelId="{BF8D4AA6-2DCF-0749-A0DF-B7BA71728D5E}" type="pres">
      <dgm:prSet presAssocID="{379DDD63-F16C-F748-810C-02BCD5AEDB76}" presName="childShape" presStyleCnt="0"/>
      <dgm:spPr/>
    </dgm:pt>
    <dgm:pt modelId="{4ADA8D86-BD03-1943-816D-67B117A8AF26}" type="pres">
      <dgm:prSet presAssocID="{357F1B3E-D11C-E14E-88A4-AA446DAC168E}" presName="Name13" presStyleLbl="parChTrans1D2" presStyleIdx="0" presStyleCnt="4"/>
      <dgm:spPr/>
    </dgm:pt>
    <dgm:pt modelId="{2BCCEC95-A854-1C43-BCCA-8E62207E4542}" type="pres">
      <dgm:prSet presAssocID="{6DF376E0-848E-2F41-A913-0356CF70DE62}" presName="childText" presStyleLbl="bgAcc1" presStyleIdx="0" presStyleCnt="4" custLinFactNeighborX="1566" custLinFactNeighborY="2505">
        <dgm:presLayoutVars>
          <dgm:bulletEnabled val="1"/>
        </dgm:presLayoutVars>
      </dgm:prSet>
      <dgm:spPr/>
    </dgm:pt>
    <dgm:pt modelId="{E8166614-1400-A84A-9346-D245B586C0D5}" type="pres">
      <dgm:prSet presAssocID="{710153A0-1D23-C943-B880-2F42B78E86E8}" presName="root" presStyleCnt="0"/>
      <dgm:spPr/>
    </dgm:pt>
    <dgm:pt modelId="{F0BED3D0-CC9C-454B-BA04-A2366BF1C53B}" type="pres">
      <dgm:prSet presAssocID="{710153A0-1D23-C943-B880-2F42B78E86E8}" presName="rootComposite" presStyleCnt="0"/>
      <dgm:spPr/>
    </dgm:pt>
    <dgm:pt modelId="{BF6E89AF-1DF0-EF49-8DE2-3CAC6E74D7E9}" type="pres">
      <dgm:prSet presAssocID="{710153A0-1D23-C943-B880-2F42B78E86E8}" presName="rootText" presStyleLbl="node1" presStyleIdx="1" presStyleCnt="2"/>
      <dgm:spPr/>
    </dgm:pt>
    <dgm:pt modelId="{1C6492D6-5740-6C46-A94B-BCA7AD5B8A0A}" type="pres">
      <dgm:prSet presAssocID="{710153A0-1D23-C943-B880-2F42B78E86E8}" presName="rootConnector" presStyleLbl="node1" presStyleIdx="1" presStyleCnt="2"/>
      <dgm:spPr/>
    </dgm:pt>
    <dgm:pt modelId="{EF348693-ECE8-1B4B-A4EB-F449E16B9940}" type="pres">
      <dgm:prSet presAssocID="{710153A0-1D23-C943-B880-2F42B78E86E8}" presName="childShape" presStyleCnt="0"/>
      <dgm:spPr/>
    </dgm:pt>
    <dgm:pt modelId="{8C7B5408-1171-EE40-BCAD-C5576C0C1616}" type="pres">
      <dgm:prSet presAssocID="{A5E6483F-CA31-7C4C-96F0-01D9E07953C3}" presName="Name13" presStyleLbl="parChTrans1D2" presStyleIdx="1" presStyleCnt="4"/>
      <dgm:spPr/>
    </dgm:pt>
    <dgm:pt modelId="{4886BC1D-5D7C-7441-9BB0-5395B4BF41E1}" type="pres">
      <dgm:prSet presAssocID="{612E6A8B-A8D8-0B4B-8B10-E5C94EA7344A}" presName="childText" presStyleLbl="bgAcc1" presStyleIdx="1" presStyleCnt="4">
        <dgm:presLayoutVars>
          <dgm:bulletEnabled val="1"/>
        </dgm:presLayoutVars>
      </dgm:prSet>
      <dgm:spPr/>
    </dgm:pt>
    <dgm:pt modelId="{970D7BB8-C518-F843-B230-306CE14EB68E}" type="pres">
      <dgm:prSet presAssocID="{C275DEFA-245D-874C-9E31-D1CDF5972E00}" presName="Name13" presStyleLbl="parChTrans1D2" presStyleIdx="2" presStyleCnt="4"/>
      <dgm:spPr/>
    </dgm:pt>
    <dgm:pt modelId="{3B32D5FF-F8DF-3042-A014-66B690796AF3}" type="pres">
      <dgm:prSet presAssocID="{2C89A565-0D70-8B49-AEDB-136748494378}" presName="childText" presStyleLbl="bgAcc1" presStyleIdx="2" presStyleCnt="4">
        <dgm:presLayoutVars>
          <dgm:bulletEnabled val="1"/>
        </dgm:presLayoutVars>
      </dgm:prSet>
      <dgm:spPr/>
    </dgm:pt>
    <dgm:pt modelId="{AFE26C50-A2E0-204C-B044-1A78726F6E7D}" type="pres">
      <dgm:prSet presAssocID="{AF3C4F0A-8F7C-6A4A-B85B-A217E6DC1291}" presName="Name13" presStyleLbl="parChTrans1D2" presStyleIdx="3" presStyleCnt="4"/>
      <dgm:spPr/>
    </dgm:pt>
    <dgm:pt modelId="{800713EF-D69B-5242-A9AE-3ED32A3FA8B0}" type="pres">
      <dgm:prSet presAssocID="{A073AE19-7101-6D47-BA82-804D108EEAB1}" presName="childText" presStyleLbl="bgAcc1" presStyleIdx="3" presStyleCnt="4">
        <dgm:presLayoutVars>
          <dgm:bulletEnabled val="1"/>
        </dgm:presLayoutVars>
      </dgm:prSet>
      <dgm:spPr/>
    </dgm:pt>
  </dgm:ptLst>
  <dgm:cxnLst>
    <dgm:cxn modelId="{F94C2902-81F0-AA4E-A1CF-A187A90544A5}" type="presOf" srcId="{A073AE19-7101-6D47-BA82-804D108EEAB1}" destId="{800713EF-D69B-5242-A9AE-3ED32A3FA8B0}" srcOrd="0" destOrd="0" presId="urn:microsoft.com/office/officeart/2005/8/layout/hierarchy3"/>
    <dgm:cxn modelId="{BB28FB04-E6EE-6B48-ABE5-7037E2601062}" type="presOf" srcId="{379DDD63-F16C-F748-810C-02BCD5AEDB76}" destId="{534B295E-7E8B-0249-AC04-1E2DE7ABD4BF}" srcOrd="1" destOrd="0" presId="urn:microsoft.com/office/officeart/2005/8/layout/hierarchy3"/>
    <dgm:cxn modelId="{B5CD5E11-7CFF-AC4B-AC1D-DC8CEE32FD63}" srcId="{379DDD63-F16C-F748-810C-02BCD5AEDB76}" destId="{6DF376E0-848E-2F41-A913-0356CF70DE62}" srcOrd="0" destOrd="0" parTransId="{357F1B3E-D11C-E14E-88A4-AA446DAC168E}" sibTransId="{E026EEEE-8830-7240-A019-0D641BD10429}"/>
    <dgm:cxn modelId="{D03CAB3F-BEA4-2845-9DE9-30245001D2AE}" srcId="{710153A0-1D23-C943-B880-2F42B78E86E8}" destId="{A073AE19-7101-6D47-BA82-804D108EEAB1}" srcOrd="2" destOrd="0" parTransId="{AF3C4F0A-8F7C-6A4A-B85B-A217E6DC1291}" sibTransId="{7175A7CE-AFFB-3149-87E1-33786A938CD2}"/>
    <dgm:cxn modelId="{7BD0BA43-18FF-AD4E-8997-A4E5C444535A}" srcId="{710153A0-1D23-C943-B880-2F42B78E86E8}" destId="{612E6A8B-A8D8-0B4B-8B10-E5C94EA7344A}" srcOrd="0" destOrd="0" parTransId="{A5E6483F-CA31-7C4C-96F0-01D9E07953C3}" sibTransId="{A76F9CC4-8D9D-064C-9D5B-250B1B45A175}"/>
    <dgm:cxn modelId="{3DBE584F-774A-8846-8713-426957FA1E80}" type="presOf" srcId="{710153A0-1D23-C943-B880-2F42B78E86E8}" destId="{1C6492D6-5740-6C46-A94B-BCA7AD5B8A0A}" srcOrd="1" destOrd="0" presId="urn:microsoft.com/office/officeart/2005/8/layout/hierarchy3"/>
    <dgm:cxn modelId="{028A295D-FDE3-0343-90C6-3D9C2156FB75}" srcId="{5FE451AA-8D17-2643-9FEE-D9F66AA4AB39}" destId="{379DDD63-F16C-F748-810C-02BCD5AEDB76}" srcOrd="0" destOrd="0" parTransId="{6778901E-4500-B846-9606-2A630A353F92}" sibTransId="{032072F3-BDE1-0144-B8BD-1B39B6897885}"/>
    <dgm:cxn modelId="{53C13460-FCAD-C645-811A-0919204ED727}" type="presOf" srcId="{710153A0-1D23-C943-B880-2F42B78E86E8}" destId="{BF6E89AF-1DF0-EF49-8DE2-3CAC6E74D7E9}" srcOrd="0" destOrd="0" presId="urn:microsoft.com/office/officeart/2005/8/layout/hierarchy3"/>
    <dgm:cxn modelId="{CF167475-BB34-4248-BF0A-05580FF06FCD}" type="presOf" srcId="{2C89A565-0D70-8B49-AEDB-136748494378}" destId="{3B32D5FF-F8DF-3042-A014-66B690796AF3}" srcOrd="0" destOrd="0" presId="urn:microsoft.com/office/officeart/2005/8/layout/hierarchy3"/>
    <dgm:cxn modelId="{15DFC879-3AF3-7247-A446-31500CDAF4BA}" type="presOf" srcId="{AF3C4F0A-8F7C-6A4A-B85B-A217E6DC1291}" destId="{AFE26C50-A2E0-204C-B044-1A78726F6E7D}" srcOrd="0" destOrd="0" presId="urn:microsoft.com/office/officeart/2005/8/layout/hierarchy3"/>
    <dgm:cxn modelId="{F8522F7E-5F71-F545-8B77-1721B23E4700}" type="presOf" srcId="{C275DEFA-245D-874C-9E31-D1CDF5972E00}" destId="{970D7BB8-C518-F843-B230-306CE14EB68E}" srcOrd="0" destOrd="0" presId="urn:microsoft.com/office/officeart/2005/8/layout/hierarchy3"/>
    <dgm:cxn modelId="{C8FBAA8C-EB73-524A-85C1-2D5235A4699C}" type="presOf" srcId="{A5E6483F-CA31-7C4C-96F0-01D9E07953C3}" destId="{8C7B5408-1171-EE40-BCAD-C5576C0C1616}" srcOrd="0" destOrd="0" presId="urn:microsoft.com/office/officeart/2005/8/layout/hierarchy3"/>
    <dgm:cxn modelId="{2539B88E-A357-D14C-A878-E741E584DECC}" type="presOf" srcId="{612E6A8B-A8D8-0B4B-8B10-E5C94EA7344A}" destId="{4886BC1D-5D7C-7441-9BB0-5395B4BF41E1}" srcOrd="0" destOrd="0" presId="urn:microsoft.com/office/officeart/2005/8/layout/hierarchy3"/>
    <dgm:cxn modelId="{F1F55AA1-44B0-0D43-9179-C15293A573EE}" type="presOf" srcId="{357F1B3E-D11C-E14E-88A4-AA446DAC168E}" destId="{4ADA8D86-BD03-1943-816D-67B117A8AF26}" srcOrd="0" destOrd="0" presId="urn:microsoft.com/office/officeart/2005/8/layout/hierarchy3"/>
    <dgm:cxn modelId="{B302D7A9-42AC-184E-B3E7-AE79988DB3B2}" srcId="{5FE451AA-8D17-2643-9FEE-D9F66AA4AB39}" destId="{710153A0-1D23-C943-B880-2F42B78E86E8}" srcOrd="1" destOrd="0" parTransId="{605D27DD-D81A-144A-A465-CDB28A437AB1}" sibTransId="{A633DC63-DB32-BB45-9959-D32C00A597F4}"/>
    <dgm:cxn modelId="{8E5E11B8-B2C1-D644-BD68-76181C9AB181}" type="presOf" srcId="{379DDD63-F16C-F748-810C-02BCD5AEDB76}" destId="{F16FD7E9-B5E3-E547-A79D-54CA8784CCFD}" srcOrd="0" destOrd="0" presId="urn:microsoft.com/office/officeart/2005/8/layout/hierarchy3"/>
    <dgm:cxn modelId="{2A5436C5-C444-1748-833D-0C9B1AA2E33D}" srcId="{710153A0-1D23-C943-B880-2F42B78E86E8}" destId="{2C89A565-0D70-8B49-AEDB-136748494378}" srcOrd="1" destOrd="0" parTransId="{C275DEFA-245D-874C-9E31-D1CDF5972E00}" sibTransId="{32259AFE-64AB-E846-92BD-A93E85C14958}"/>
    <dgm:cxn modelId="{D57AEBEC-0217-2448-BE24-0371BFF4E9C9}" type="presOf" srcId="{6DF376E0-848E-2F41-A913-0356CF70DE62}" destId="{2BCCEC95-A854-1C43-BCCA-8E62207E4542}" srcOrd="0" destOrd="0" presId="urn:microsoft.com/office/officeart/2005/8/layout/hierarchy3"/>
    <dgm:cxn modelId="{3EE944FD-207A-FE40-A148-E24267BFB136}" type="presOf" srcId="{5FE451AA-8D17-2643-9FEE-D9F66AA4AB39}" destId="{A89638A4-5150-8F4B-A66B-BA2268556568}" srcOrd="0" destOrd="0" presId="urn:microsoft.com/office/officeart/2005/8/layout/hierarchy3"/>
    <dgm:cxn modelId="{64FCA076-ACE7-5344-8BDE-994B010AD977}" type="presParOf" srcId="{A89638A4-5150-8F4B-A66B-BA2268556568}" destId="{DEFA0F8F-33A7-5D40-9426-2D1F686B4DE5}" srcOrd="0" destOrd="0" presId="urn:microsoft.com/office/officeart/2005/8/layout/hierarchy3"/>
    <dgm:cxn modelId="{F51F1D70-0E57-EC4C-AA5A-44B918BB038D}" type="presParOf" srcId="{DEFA0F8F-33A7-5D40-9426-2D1F686B4DE5}" destId="{E023D330-8EDB-5440-8F24-9EEEE435561D}" srcOrd="0" destOrd="0" presId="urn:microsoft.com/office/officeart/2005/8/layout/hierarchy3"/>
    <dgm:cxn modelId="{BF6ED512-8325-BF43-AF3E-F69AB4B3EE83}" type="presParOf" srcId="{E023D330-8EDB-5440-8F24-9EEEE435561D}" destId="{F16FD7E9-B5E3-E547-A79D-54CA8784CCFD}" srcOrd="0" destOrd="0" presId="urn:microsoft.com/office/officeart/2005/8/layout/hierarchy3"/>
    <dgm:cxn modelId="{BC12D38B-27FA-7844-A06E-0A4FDCF96F85}" type="presParOf" srcId="{E023D330-8EDB-5440-8F24-9EEEE435561D}" destId="{534B295E-7E8B-0249-AC04-1E2DE7ABD4BF}" srcOrd="1" destOrd="0" presId="urn:microsoft.com/office/officeart/2005/8/layout/hierarchy3"/>
    <dgm:cxn modelId="{FC2BE03D-110C-8646-8085-31D0A4D5E564}" type="presParOf" srcId="{DEFA0F8F-33A7-5D40-9426-2D1F686B4DE5}" destId="{BF8D4AA6-2DCF-0749-A0DF-B7BA71728D5E}" srcOrd="1" destOrd="0" presId="urn:microsoft.com/office/officeart/2005/8/layout/hierarchy3"/>
    <dgm:cxn modelId="{D9C64917-4694-754E-9047-0030C31E99F4}" type="presParOf" srcId="{BF8D4AA6-2DCF-0749-A0DF-B7BA71728D5E}" destId="{4ADA8D86-BD03-1943-816D-67B117A8AF26}" srcOrd="0" destOrd="0" presId="urn:microsoft.com/office/officeart/2005/8/layout/hierarchy3"/>
    <dgm:cxn modelId="{B998E48E-5BCF-6C46-B6A5-D14CE57530EC}" type="presParOf" srcId="{BF8D4AA6-2DCF-0749-A0DF-B7BA71728D5E}" destId="{2BCCEC95-A854-1C43-BCCA-8E62207E4542}" srcOrd="1" destOrd="0" presId="urn:microsoft.com/office/officeart/2005/8/layout/hierarchy3"/>
    <dgm:cxn modelId="{66D1BFB1-161D-B548-B0B1-DEAAC73A474C}" type="presParOf" srcId="{A89638A4-5150-8F4B-A66B-BA2268556568}" destId="{E8166614-1400-A84A-9346-D245B586C0D5}" srcOrd="1" destOrd="0" presId="urn:microsoft.com/office/officeart/2005/8/layout/hierarchy3"/>
    <dgm:cxn modelId="{3EA40D5D-83E4-0946-B00E-CF509244AA42}" type="presParOf" srcId="{E8166614-1400-A84A-9346-D245B586C0D5}" destId="{F0BED3D0-CC9C-454B-BA04-A2366BF1C53B}" srcOrd="0" destOrd="0" presId="urn:microsoft.com/office/officeart/2005/8/layout/hierarchy3"/>
    <dgm:cxn modelId="{410171E9-BE64-0146-8D30-2BD4CF06E5CC}" type="presParOf" srcId="{F0BED3D0-CC9C-454B-BA04-A2366BF1C53B}" destId="{BF6E89AF-1DF0-EF49-8DE2-3CAC6E74D7E9}" srcOrd="0" destOrd="0" presId="urn:microsoft.com/office/officeart/2005/8/layout/hierarchy3"/>
    <dgm:cxn modelId="{5F36F1D0-B397-2F43-A973-DF62ED1E9D87}" type="presParOf" srcId="{F0BED3D0-CC9C-454B-BA04-A2366BF1C53B}" destId="{1C6492D6-5740-6C46-A94B-BCA7AD5B8A0A}" srcOrd="1" destOrd="0" presId="urn:microsoft.com/office/officeart/2005/8/layout/hierarchy3"/>
    <dgm:cxn modelId="{33D66975-8385-8E4B-A794-A58AC96AE961}" type="presParOf" srcId="{E8166614-1400-A84A-9346-D245B586C0D5}" destId="{EF348693-ECE8-1B4B-A4EB-F449E16B9940}" srcOrd="1" destOrd="0" presId="urn:microsoft.com/office/officeart/2005/8/layout/hierarchy3"/>
    <dgm:cxn modelId="{A8F5FEBF-DB44-2A44-B20B-22B8FDD57B28}" type="presParOf" srcId="{EF348693-ECE8-1B4B-A4EB-F449E16B9940}" destId="{8C7B5408-1171-EE40-BCAD-C5576C0C1616}" srcOrd="0" destOrd="0" presId="urn:microsoft.com/office/officeart/2005/8/layout/hierarchy3"/>
    <dgm:cxn modelId="{19691900-6295-8646-8318-E67C59431E83}" type="presParOf" srcId="{EF348693-ECE8-1B4B-A4EB-F449E16B9940}" destId="{4886BC1D-5D7C-7441-9BB0-5395B4BF41E1}" srcOrd="1" destOrd="0" presId="urn:microsoft.com/office/officeart/2005/8/layout/hierarchy3"/>
    <dgm:cxn modelId="{16CD956C-17F9-0C4E-94A5-FFC924C47DD7}" type="presParOf" srcId="{EF348693-ECE8-1B4B-A4EB-F449E16B9940}" destId="{970D7BB8-C518-F843-B230-306CE14EB68E}" srcOrd="2" destOrd="0" presId="urn:microsoft.com/office/officeart/2005/8/layout/hierarchy3"/>
    <dgm:cxn modelId="{457A3911-2C0C-C14A-9E92-F8C0EE36689F}" type="presParOf" srcId="{EF348693-ECE8-1B4B-A4EB-F449E16B9940}" destId="{3B32D5FF-F8DF-3042-A014-66B690796AF3}" srcOrd="3" destOrd="0" presId="urn:microsoft.com/office/officeart/2005/8/layout/hierarchy3"/>
    <dgm:cxn modelId="{A28F14A5-4D15-044C-B386-645F5747D4E5}" type="presParOf" srcId="{EF348693-ECE8-1B4B-A4EB-F449E16B9940}" destId="{AFE26C50-A2E0-204C-B044-1A78726F6E7D}" srcOrd="4" destOrd="0" presId="urn:microsoft.com/office/officeart/2005/8/layout/hierarchy3"/>
    <dgm:cxn modelId="{89343132-1245-D04C-937D-32FE26793372}" type="presParOf" srcId="{EF348693-ECE8-1B4B-A4EB-F449E16B9940}" destId="{800713EF-D69B-5242-A9AE-3ED32A3FA8B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7C526-53B6-8140-83CF-F8B2D489113F}"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4B760472-7456-DA46-8703-F7B02C673F9D}">
      <dgm:prSet phldrT="[Text]"/>
      <dgm:spPr/>
      <dgm:t>
        <a:bodyPr/>
        <a:lstStyle/>
        <a:p>
          <a:r>
            <a:rPr lang="en-GB" dirty="0"/>
            <a:t>Strategies for International Level public awareness on negative impacts of nuclear weapons</a:t>
          </a:r>
        </a:p>
      </dgm:t>
    </dgm:pt>
    <dgm:pt modelId="{D42F1D87-3976-E94C-9103-EC72C7DBB642}" type="parTrans" cxnId="{73895004-A271-1042-A045-FEDF80D8523F}">
      <dgm:prSet/>
      <dgm:spPr/>
      <dgm:t>
        <a:bodyPr/>
        <a:lstStyle/>
        <a:p>
          <a:endParaRPr lang="en-GB"/>
        </a:p>
      </dgm:t>
    </dgm:pt>
    <dgm:pt modelId="{7D3A92DA-4473-3446-BCC7-50E63F9A1F0F}" type="sibTrans" cxnId="{73895004-A271-1042-A045-FEDF80D8523F}">
      <dgm:prSet/>
      <dgm:spPr/>
      <dgm:t>
        <a:bodyPr/>
        <a:lstStyle/>
        <a:p>
          <a:endParaRPr lang="en-GB"/>
        </a:p>
      </dgm:t>
    </dgm:pt>
    <dgm:pt modelId="{F687AFCB-2ED4-4343-B93D-C3676BE6A228}">
      <dgm:prSet phldrT="[Text]"/>
      <dgm:spPr>
        <a:solidFill>
          <a:schemeClr val="bg1">
            <a:lumMod val="75000"/>
            <a:alpha val="90000"/>
          </a:schemeClr>
        </a:solidFill>
      </dgm:spPr>
      <dgm:t>
        <a:bodyPr/>
        <a:lstStyle/>
        <a:p>
          <a:r>
            <a:rPr lang="en-GB" dirty="0"/>
            <a:t>Conferences, seminars</a:t>
          </a:r>
        </a:p>
      </dgm:t>
    </dgm:pt>
    <dgm:pt modelId="{8F8424F0-8362-C64E-890E-AAEB017257AA}" type="parTrans" cxnId="{FF249311-0DC4-D64C-A522-FEC6CA372411}">
      <dgm:prSet/>
      <dgm:spPr/>
      <dgm:t>
        <a:bodyPr/>
        <a:lstStyle/>
        <a:p>
          <a:endParaRPr lang="en-GB"/>
        </a:p>
      </dgm:t>
    </dgm:pt>
    <dgm:pt modelId="{C44322FC-7217-7E4A-B2BE-DD95F703BF9D}" type="sibTrans" cxnId="{FF249311-0DC4-D64C-A522-FEC6CA372411}">
      <dgm:prSet/>
      <dgm:spPr/>
      <dgm:t>
        <a:bodyPr/>
        <a:lstStyle/>
        <a:p>
          <a:endParaRPr lang="en-GB"/>
        </a:p>
      </dgm:t>
    </dgm:pt>
    <dgm:pt modelId="{F4AC20E2-5BC4-574B-A5EA-5DA22B355C96}">
      <dgm:prSet phldrT="[Text]"/>
      <dgm:spPr>
        <a:solidFill>
          <a:schemeClr val="bg1">
            <a:lumMod val="75000"/>
            <a:alpha val="90000"/>
          </a:schemeClr>
        </a:solidFill>
      </dgm:spPr>
      <dgm:t>
        <a:bodyPr/>
        <a:lstStyle/>
        <a:p>
          <a:r>
            <a:rPr lang="en-GB" dirty="0"/>
            <a:t>Testimonials from world leaders</a:t>
          </a:r>
        </a:p>
      </dgm:t>
    </dgm:pt>
    <dgm:pt modelId="{51CC6DB9-79A1-294E-8958-C189013E80C8}" type="parTrans" cxnId="{699723DD-AEA6-6B43-A1E4-386591B80E72}">
      <dgm:prSet/>
      <dgm:spPr/>
      <dgm:t>
        <a:bodyPr/>
        <a:lstStyle/>
        <a:p>
          <a:endParaRPr lang="en-GB"/>
        </a:p>
      </dgm:t>
    </dgm:pt>
    <dgm:pt modelId="{98476EE1-3EB4-E549-B1DA-58E26C07F9A5}" type="sibTrans" cxnId="{699723DD-AEA6-6B43-A1E4-386591B80E72}">
      <dgm:prSet/>
      <dgm:spPr/>
      <dgm:t>
        <a:bodyPr/>
        <a:lstStyle/>
        <a:p>
          <a:endParaRPr lang="en-GB"/>
        </a:p>
      </dgm:t>
    </dgm:pt>
    <dgm:pt modelId="{BF7835B2-A835-1E49-ABE4-59AC79E452B3}">
      <dgm:prSet phldrT="[Text]"/>
      <dgm:spPr/>
      <dgm:t>
        <a:bodyPr/>
        <a:lstStyle/>
        <a:p>
          <a:r>
            <a:rPr lang="en-GB" dirty="0"/>
            <a:t>Strategies for national  Level for public awareness on negative impacts of nuclear weapons</a:t>
          </a:r>
        </a:p>
      </dgm:t>
    </dgm:pt>
    <dgm:pt modelId="{AB345754-6A93-754C-A4DE-AE850EAFA6DE}" type="parTrans" cxnId="{ABEC550A-E90D-514B-B2F5-6F1CFFBA4002}">
      <dgm:prSet/>
      <dgm:spPr/>
      <dgm:t>
        <a:bodyPr/>
        <a:lstStyle/>
        <a:p>
          <a:endParaRPr lang="en-GB"/>
        </a:p>
      </dgm:t>
    </dgm:pt>
    <dgm:pt modelId="{E33D8DE8-230E-3649-9616-48969A943799}" type="sibTrans" cxnId="{ABEC550A-E90D-514B-B2F5-6F1CFFBA4002}">
      <dgm:prSet/>
      <dgm:spPr/>
      <dgm:t>
        <a:bodyPr/>
        <a:lstStyle/>
        <a:p>
          <a:endParaRPr lang="en-GB"/>
        </a:p>
      </dgm:t>
    </dgm:pt>
    <dgm:pt modelId="{4910524E-C526-ED47-A2CA-625F44B1246D}">
      <dgm:prSet phldrT="[Text]"/>
      <dgm:spPr>
        <a:solidFill>
          <a:schemeClr val="bg1">
            <a:lumMod val="75000"/>
            <a:alpha val="90000"/>
          </a:schemeClr>
        </a:solidFill>
      </dgm:spPr>
      <dgm:t>
        <a:bodyPr/>
        <a:lstStyle/>
        <a:p>
          <a:r>
            <a:rPr lang="en-GB" dirty="0"/>
            <a:t>Curriculum</a:t>
          </a:r>
        </a:p>
      </dgm:t>
    </dgm:pt>
    <dgm:pt modelId="{1437F1F8-5BD4-7744-8C91-F3572784E155}" type="parTrans" cxnId="{C61A19FC-7173-3442-BD4E-42D61DD887B3}">
      <dgm:prSet/>
      <dgm:spPr/>
      <dgm:t>
        <a:bodyPr/>
        <a:lstStyle/>
        <a:p>
          <a:endParaRPr lang="en-GB"/>
        </a:p>
      </dgm:t>
    </dgm:pt>
    <dgm:pt modelId="{E1948D04-A984-C948-8860-1027D25BBB3B}" type="sibTrans" cxnId="{C61A19FC-7173-3442-BD4E-42D61DD887B3}">
      <dgm:prSet/>
      <dgm:spPr/>
      <dgm:t>
        <a:bodyPr/>
        <a:lstStyle/>
        <a:p>
          <a:endParaRPr lang="en-GB"/>
        </a:p>
      </dgm:t>
    </dgm:pt>
    <dgm:pt modelId="{FADB1209-AD9E-ED45-B0F7-CC4557124751}">
      <dgm:prSet phldrT="[Text]"/>
      <dgm:spPr/>
      <dgm:t>
        <a:bodyPr/>
        <a:lstStyle/>
        <a:p>
          <a:r>
            <a:rPr lang="en-GB" dirty="0">
              <a:solidFill>
                <a:schemeClr val="bg1"/>
              </a:solidFill>
            </a:rPr>
            <a:t>Strategies for local level public awareness on negative impacts of nuclear weapons </a:t>
          </a:r>
        </a:p>
      </dgm:t>
    </dgm:pt>
    <dgm:pt modelId="{652383DE-8B3B-B048-941B-6C9458AF4B21}" type="parTrans" cxnId="{9A08E627-EF3A-E94B-885E-7A285B078D01}">
      <dgm:prSet/>
      <dgm:spPr/>
      <dgm:t>
        <a:bodyPr/>
        <a:lstStyle/>
        <a:p>
          <a:endParaRPr lang="en-GB"/>
        </a:p>
      </dgm:t>
    </dgm:pt>
    <dgm:pt modelId="{F0AD9E79-3384-EA49-ABC9-71E4288521C0}" type="sibTrans" cxnId="{9A08E627-EF3A-E94B-885E-7A285B078D01}">
      <dgm:prSet/>
      <dgm:spPr/>
      <dgm:t>
        <a:bodyPr/>
        <a:lstStyle/>
        <a:p>
          <a:endParaRPr lang="en-GB"/>
        </a:p>
      </dgm:t>
    </dgm:pt>
    <dgm:pt modelId="{364FA5AE-0A99-E641-8566-83B6C1E69AC3}">
      <dgm:prSet phldrT="[Text]"/>
      <dgm:spPr>
        <a:solidFill>
          <a:schemeClr val="bg1">
            <a:lumMod val="75000"/>
            <a:alpha val="90000"/>
          </a:schemeClr>
        </a:solidFill>
      </dgm:spPr>
      <dgm:t>
        <a:bodyPr/>
        <a:lstStyle/>
        <a:p>
          <a:r>
            <a:rPr lang="en-GB" dirty="0">
              <a:solidFill>
                <a:schemeClr val="tx1"/>
              </a:solidFill>
            </a:rPr>
            <a:t> Campaigns in local and regional languages</a:t>
          </a:r>
        </a:p>
      </dgm:t>
    </dgm:pt>
    <dgm:pt modelId="{CE838C22-633C-8540-8D12-302E03E64B41}" type="parTrans" cxnId="{AB0B4AA0-948D-344D-B451-EF6E8D26437B}">
      <dgm:prSet/>
      <dgm:spPr/>
      <dgm:t>
        <a:bodyPr/>
        <a:lstStyle/>
        <a:p>
          <a:endParaRPr lang="en-GB"/>
        </a:p>
      </dgm:t>
    </dgm:pt>
    <dgm:pt modelId="{48F5695B-8D81-7F4A-973A-37F446E4177F}" type="sibTrans" cxnId="{AB0B4AA0-948D-344D-B451-EF6E8D26437B}">
      <dgm:prSet/>
      <dgm:spPr/>
      <dgm:t>
        <a:bodyPr/>
        <a:lstStyle/>
        <a:p>
          <a:endParaRPr lang="en-GB"/>
        </a:p>
      </dgm:t>
    </dgm:pt>
    <dgm:pt modelId="{4A0B9B65-5363-1243-B528-1827811B93CA}">
      <dgm:prSet phldrT="[Text]"/>
      <dgm:spPr>
        <a:solidFill>
          <a:schemeClr val="bg1">
            <a:lumMod val="75000"/>
            <a:alpha val="90000"/>
          </a:schemeClr>
        </a:solidFill>
      </dgm:spPr>
      <dgm:t>
        <a:bodyPr/>
        <a:lstStyle/>
        <a:p>
          <a:endParaRPr lang="en-GB" dirty="0"/>
        </a:p>
      </dgm:t>
    </dgm:pt>
    <dgm:pt modelId="{4AE50780-9C6B-9745-8BF6-6D527406B940}" type="parTrans" cxnId="{A12362AF-7B5C-A247-B911-C518AF21E607}">
      <dgm:prSet/>
      <dgm:spPr/>
      <dgm:t>
        <a:bodyPr/>
        <a:lstStyle/>
        <a:p>
          <a:endParaRPr lang="en-GB"/>
        </a:p>
      </dgm:t>
    </dgm:pt>
    <dgm:pt modelId="{2508B6A8-76EC-E84A-81E8-41CAD1A9D748}" type="sibTrans" cxnId="{A12362AF-7B5C-A247-B911-C518AF21E607}">
      <dgm:prSet/>
      <dgm:spPr/>
      <dgm:t>
        <a:bodyPr/>
        <a:lstStyle/>
        <a:p>
          <a:endParaRPr lang="en-GB"/>
        </a:p>
      </dgm:t>
    </dgm:pt>
    <dgm:pt modelId="{3E16DF75-7ADA-1142-9AA3-1261DD465CFF}">
      <dgm:prSet phldrT="[Text]"/>
      <dgm:spPr>
        <a:solidFill>
          <a:schemeClr val="bg1">
            <a:lumMod val="75000"/>
            <a:alpha val="90000"/>
          </a:schemeClr>
        </a:solidFill>
      </dgm:spPr>
      <dgm:t>
        <a:bodyPr/>
        <a:lstStyle/>
        <a:p>
          <a:endParaRPr lang="en-GB" dirty="0"/>
        </a:p>
      </dgm:t>
    </dgm:pt>
    <dgm:pt modelId="{D81928FF-8A2D-2F43-B7C3-67F7BEABDA1C}" type="parTrans" cxnId="{DCFF698B-17F1-C343-B331-FE89032BA5CD}">
      <dgm:prSet/>
      <dgm:spPr/>
      <dgm:t>
        <a:bodyPr/>
        <a:lstStyle/>
        <a:p>
          <a:endParaRPr lang="en-GB"/>
        </a:p>
      </dgm:t>
    </dgm:pt>
    <dgm:pt modelId="{96D6858D-82D8-5248-9952-9B842C63DD32}" type="sibTrans" cxnId="{DCFF698B-17F1-C343-B331-FE89032BA5CD}">
      <dgm:prSet/>
      <dgm:spPr/>
      <dgm:t>
        <a:bodyPr/>
        <a:lstStyle/>
        <a:p>
          <a:endParaRPr lang="en-GB"/>
        </a:p>
      </dgm:t>
    </dgm:pt>
    <dgm:pt modelId="{32703D02-F9BB-DD41-BB30-081FE773D8D4}">
      <dgm:prSet phldrT="[Text]"/>
      <dgm:spPr>
        <a:solidFill>
          <a:schemeClr val="bg1">
            <a:lumMod val="75000"/>
            <a:alpha val="90000"/>
          </a:schemeClr>
        </a:solidFill>
      </dgm:spPr>
      <dgm:t>
        <a:bodyPr/>
        <a:lstStyle/>
        <a:p>
          <a:r>
            <a:rPr lang="en-GB" dirty="0"/>
            <a:t>Researches </a:t>
          </a:r>
        </a:p>
      </dgm:t>
    </dgm:pt>
    <dgm:pt modelId="{E2F8F7E8-2AC0-CE49-A526-870B487069CC}" type="parTrans" cxnId="{125490D6-EAAD-5A45-8C66-33EC298C1B7E}">
      <dgm:prSet/>
      <dgm:spPr/>
      <dgm:t>
        <a:bodyPr/>
        <a:lstStyle/>
        <a:p>
          <a:endParaRPr lang="en-GB"/>
        </a:p>
      </dgm:t>
    </dgm:pt>
    <dgm:pt modelId="{C2F38A52-B1E4-7745-915B-0AE2143E2E83}" type="sibTrans" cxnId="{125490D6-EAAD-5A45-8C66-33EC298C1B7E}">
      <dgm:prSet/>
      <dgm:spPr/>
      <dgm:t>
        <a:bodyPr/>
        <a:lstStyle/>
        <a:p>
          <a:endParaRPr lang="en-GB"/>
        </a:p>
      </dgm:t>
    </dgm:pt>
    <dgm:pt modelId="{F208E000-2B6C-F149-A309-E474322B2DC8}">
      <dgm:prSet phldrT="[Text]"/>
      <dgm:spPr>
        <a:solidFill>
          <a:schemeClr val="bg1">
            <a:lumMod val="75000"/>
            <a:alpha val="90000"/>
          </a:schemeClr>
        </a:solidFill>
      </dgm:spPr>
      <dgm:t>
        <a:bodyPr/>
        <a:lstStyle/>
        <a:p>
          <a:r>
            <a:rPr lang="en-GB" dirty="0"/>
            <a:t>Print and electronic media campaigns</a:t>
          </a:r>
        </a:p>
      </dgm:t>
    </dgm:pt>
    <dgm:pt modelId="{C6195FD0-E0D4-0D47-A3D5-13E18FFADD40}" type="parTrans" cxnId="{D817E6F7-39ED-C64E-A138-5FE08CE0B670}">
      <dgm:prSet/>
      <dgm:spPr/>
      <dgm:t>
        <a:bodyPr/>
        <a:lstStyle/>
        <a:p>
          <a:endParaRPr lang="en-GB"/>
        </a:p>
      </dgm:t>
    </dgm:pt>
    <dgm:pt modelId="{EBCB06DD-FF41-794C-9C1F-64A5757E0AFE}" type="sibTrans" cxnId="{D817E6F7-39ED-C64E-A138-5FE08CE0B670}">
      <dgm:prSet/>
      <dgm:spPr/>
      <dgm:t>
        <a:bodyPr/>
        <a:lstStyle/>
        <a:p>
          <a:endParaRPr lang="en-GB"/>
        </a:p>
      </dgm:t>
    </dgm:pt>
    <dgm:pt modelId="{F2A125BC-01AA-3148-8315-6FE8F7F4588B}">
      <dgm:prSet phldrT="[Text]"/>
      <dgm:spPr>
        <a:solidFill>
          <a:schemeClr val="bg1">
            <a:lumMod val="75000"/>
            <a:alpha val="90000"/>
          </a:schemeClr>
        </a:solidFill>
      </dgm:spPr>
      <dgm:t>
        <a:bodyPr/>
        <a:lstStyle/>
        <a:p>
          <a:r>
            <a:rPr lang="en-GB" dirty="0"/>
            <a:t>Robo calls and public service messages</a:t>
          </a:r>
        </a:p>
      </dgm:t>
    </dgm:pt>
    <dgm:pt modelId="{AA5150E3-6DEF-E842-8119-D4671C7030BF}" type="parTrans" cxnId="{D4550269-D247-1749-8B32-D4A81E4D7652}">
      <dgm:prSet/>
      <dgm:spPr/>
      <dgm:t>
        <a:bodyPr/>
        <a:lstStyle/>
        <a:p>
          <a:endParaRPr lang="en-GB"/>
        </a:p>
      </dgm:t>
    </dgm:pt>
    <dgm:pt modelId="{BA60C59B-2D7A-3A4A-9512-D01F1D8A2AFC}" type="sibTrans" cxnId="{D4550269-D247-1749-8B32-D4A81E4D7652}">
      <dgm:prSet/>
      <dgm:spPr/>
      <dgm:t>
        <a:bodyPr/>
        <a:lstStyle/>
        <a:p>
          <a:endParaRPr lang="en-GB"/>
        </a:p>
      </dgm:t>
    </dgm:pt>
    <dgm:pt modelId="{42C4C539-38E6-9642-8BC3-892C85AA1FA6}">
      <dgm:prSet phldrT="[Text]"/>
      <dgm:spPr>
        <a:solidFill>
          <a:schemeClr val="bg1">
            <a:lumMod val="75000"/>
            <a:alpha val="90000"/>
          </a:schemeClr>
        </a:solidFill>
      </dgm:spPr>
      <dgm:t>
        <a:bodyPr/>
        <a:lstStyle/>
        <a:p>
          <a:r>
            <a:rPr lang="en-GB" dirty="0"/>
            <a:t>Social media influencers</a:t>
          </a:r>
        </a:p>
      </dgm:t>
    </dgm:pt>
    <dgm:pt modelId="{7BA1AE35-E593-3144-A8C4-B81CD3C024D6}" type="parTrans" cxnId="{18A839C1-EFEF-EC4F-A1FA-0DDA957B1791}">
      <dgm:prSet/>
      <dgm:spPr/>
      <dgm:t>
        <a:bodyPr/>
        <a:lstStyle/>
        <a:p>
          <a:endParaRPr lang="en-GB"/>
        </a:p>
      </dgm:t>
    </dgm:pt>
    <dgm:pt modelId="{EE881EDA-1898-FD45-8C91-DFC6E12FAD5A}" type="sibTrans" cxnId="{18A839C1-EFEF-EC4F-A1FA-0DDA957B1791}">
      <dgm:prSet/>
      <dgm:spPr/>
      <dgm:t>
        <a:bodyPr/>
        <a:lstStyle/>
        <a:p>
          <a:endParaRPr lang="en-GB"/>
        </a:p>
      </dgm:t>
    </dgm:pt>
    <dgm:pt modelId="{8B89F7C1-5A9C-EF48-B778-4A632F0C2337}">
      <dgm:prSet phldrT="[Text]"/>
      <dgm:spPr>
        <a:solidFill>
          <a:schemeClr val="bg1">
            <a:lumMod val="75000"/>
            <a:alpha val="90000"/>
          </a:schemeClr>
        </a:solidFill>
      </dgm:spPr>
      <dgm:t>
        <a:bodyPr/>
        <a:lstStyle/>
        <a:p>
          <a:r>
            <a:rPr lang="en-GB" dirty="0"/>
            <a:t> Opinion leaders</a:t>
          </a:r>
        </a:p>
      </dgm:t>
    </dgm:pt>
    <dgm:pt modelId="{BE46F6BC-9F01-C44C-AA0D-128C52F991BA}" type="parTrans" cxnId="{B9888625-4108-4B4A-A10F-C4B9F9BFE510}">
      <dgm:prSet/>
      <dgm:spPr/>
      <dgm:t>
        <a:bodyPr/>
        <a:lstStyle/>
        <a:p>
          <a:endParaRPr lang="en-GB"/>
        </a:p>
      </dgm:t>
    </dgm:pt>
    <dgm:pt modelId="{548591A8-D8B1-0F43-B751-615A4BDFC08B}" type="sibTrans" cxnId="{B9888625-4108-4B4A-A10F-C4B9F9BFE510}">
      <dgm:prSet/>
      <dgm:spPr/>
      <dgm:t>
        <a:bodyPr/>
        <a:lstStyle/>
        <a:p>
          <a:endParaRPr lang="en-GB"/>
        </a:p>
      </dgm:t>
    </dgm:pt>
    <dgm:pt modelId="{979C3A90-D2C9-694D-86E8-0051AA86CD29}">
      <dgm:prSet phldrT="[Text]"/>
      <dgm:spPr>
        <a:solidFill>
          <a:schemeClr val="bg1">
            <a:lumMod val="75000"/>
            <a:alpha val="90000"/>
          </a:schemeClr>
        </a:solidFill>
      </dgm:spPr>
      <dgm:t>
        <a:bodyPr/>
        <a:lstStyle/>
        <a:p>
          <a:r>
            <a:rPr lang="en-GB" dirty="0"/>
            <a:t>National level youth competitions( painting, debates, drama) </a:t>
          </a:r>
        </a:p>
      </dgm:t>
    </dgm:pt>
    <dgm:pt modelId="{9A5655D7-8709-0E4C-9DFC-312400305EF9}" type="parTrans" cxnId="{ECC20B31-70A5-9D42-8D6E-A91FD481B81C}">
      <dgm:prSet/>
      <dgm:spPr/>
      <dgm:t>
        <a:bodyPr/>
        <a:lstStyle/>
        <a:p>
          <a:endParaRPr lang="en-GB"/>
        </a:p>
      </dgm:t>
    </dgm:pt>
    <dgm:pt modelId="{92B77C2E-B7BC-D443-92E3-B5E7905D0C99}" type="sibTrans" cxnId="{ECC20B31-70A5-9D42-8D6E-A91FD481B81C}">
      <dgm:prSet/>
      <dgm:spPr/>
      <dgm:t>
        <a:bodyPr/>
        <a:lstStyle/>
        <a:p>
          <a:endParaRPr lang="en-GB"/>
        </a:p>
      </dgm:t>
    </dgm:pt>
    <dgm:pt modelId="{12CE7D6B-EC60-E24F-AB60-69A2C5B6176B}">
      <dgm:prSet phldrT="[Text]"/>
      <dgm:spPr>
        <a:solidFill>
          <a:schemeClr val="bg1">
            <a:lumMod val="75000"/>
            <a:alpha val="90000"/>
          </a:schemeClr>
        </a:solidFill>
      </dgm:spPr>
      <dgm:t>
        <a:bodyPr/>
        <a:lstStyle/>
        <a:p>
          <a:endParaRPr lang="en-GB" dirty="0"/>
        </a:p>
      </dgm:t>
    </dgm:pt>
    <dgm:pt modelId="{2620764D-ADE8-D64C-8707-8511A5970A7B}" type="parTrans" cxnId="{5006E9DE-6153-A647-A887-8EFAFCC2E5F4}">
      <dgm:prSet/>
      <dgm:spPr/>
      <dgm:t>
        <a:bodyPr/>
        <a:lstStyle/>
        <a:p>
          <a:endParaRPr lang="en-GB"/>
        </a:p>
      </dgm:t>
    </dgm:pt>
    <dgm:pt modelId="{57B844A9-B523-5E4B-A268-68DB47CA7A8E}" type="sibTrans" cxnId="{5006E9DE-6153-A647-A887-8EFAFCC2E5F4}">
      <dgm:prSet/>
      <dgm:spPr/>
      <dgm:t>
        <a:bodyPr/>
        <a:lstStyle/>
        <a:p>
          <a:endParaRPr lang="en-GB"/>
        </a:p>
      </dgm:t>
    </dgm:pt>
    <dgm:pt modelId="{BC7BEF09-87C2-614E-80DC-BE874343FE34}">
      <dgm:prSet phldrT="[Text]"/>
      <dgm:spPr>
        <a:solidFill>
          <a:schemeClr val="bg1">
            <a:lumMod val="75000"/>
            <a:alpha val="90000"/>
          </a:schemeClr>
        </a:solidFill>
      </dgm:spPr>
      <dgm:t>
        <a:bodyPr/>
        <a:lstStyle/>
        <a:p>
          <a:r>
            <a:rPr lang="en-GB" dirty="0"/>
            <a:t>International Youth Competitions</a:t>
          </a:r>
        </a:p>
      </dgm:t>
    </dgm:pt>
    <dgm:pt modelId="{A92732DD-093F-CE42-AC96-523E83D953CA}" type="parTrans" cxnId="{B5315D55-4A07-AF49-B8C4-3CEB27497D87}">
      <dgm:prSet/>
      <dgm:spPr/>
      <dgm:t>
        <a:bodyPr/>
        <a:lstStyle/>
        <a:p>
          <a:endParaRPr lang="en-GB"/>
        </a:p>
      </dgm:t>
    </dgm:pt>
    <dgm:pt modelId="{4D58E750-67B2-CC45-B304-3073924D105B}" type="sibTrans" cxnId="{B5315D55-4A07-AF49-B8C4-3CEB27497D87}">
      <dgm:prSet/>
      <dgm:spPr/>
      <dgm:t>
        <a:bodyPr/>
        <a:lstStyle/>
        <a:p>
          <a:endParaRPr lang="en-GB"/>
        </a:p>
      </dgm:t>
    </dgm:pt>
    <dgm:pt modelId="{F766E749-5C7A-2C4E-8472-D0AF4AB16A39}">
      <dgm:prSet phldrT="[Text]"/>
      <dgm:spPr>
        <a:solidFill>
          <a:schemeClr val="bg1">
            <a:lumMod val="75000"/>
            <a:alpha val="90000"/>
          </a:schemeClr>
        </a:solidFill>
      </dgm:spPr>
      <dgm:t>
        <a:bodyPr/>
        <a:lstStyle/>
        <a:p>
          <a:r>
            <a:rPr lang="en-GB" dirty="0"/>
            <a:t>Seminars and conferences at educational institutions</a:t>
          </a:r>
        </a:p>
      </dgm:t>
    </dgm:pt>
    <dgm:pt modelId="{2CC17085-5BF4-344B-9843-D50A14A8D95D}" type="parTrans" cxnId="{71FD6D14-D93F-DF41-91D8-274CD8827E93}">
      <dgm:prSet/>
      <dgm:spPr/>
      <dgm:t>
        <a:bodyPr/>
        <a:lstStyle/>
        <a:p>
          <a:endParaRPr lang="en-GB"/>
        </a:p>
      </dgm:t>
    </dgm:pt>
    <dgm:pt modelId="{D2A3BF5E-9446-6D4E-AF20-824B660E4DB5}" type="sibTrans" cxnId="{71FD6D14-D93F-DF41-91D8-274CD8827E93}">
      <dgm:prSet/>
      <dgm:spPr/>
      <dgm:t>
        <a:bodyPr/>
        <a:lstStyle/>
        <a:p>
          <a:endParaRPr lang="en-GB"/>
        </a:p>
      </dgm:t>
    </dgm:pt>
    <dgm:pt modelId="{2E1E4E5C-8BAC-4447-B96D-32F239CA3C40}">
      <dgm:prSet phldrT="[Text]"/>
      <dgm:spPr>
        <a:solidFill>
          <a:schemeClr val="bg1">
            <a:lumMod val="75000"/>
            <a:alpha val="90000"/>
          </a:schemeClr>
        </a:solidFill>
      </dgm:spPr>
      <dgm:t>
        <a:bodyPr/>
        <a:lstStyle/>
        <a:p>
          <a:r>
            <a:rPr lang="en-GB" dirty="0">
              <a:solidFill>
                <a:schemeClr val="tx1"/>
              </a:solidFill>
            </a:rPr>
            <a:t>Engagement of  local political, religious and other community leaders.</a:t>
          </a:r>
        </a:p>
      </dgm:t>
    </dgm:pt>
    <dgm:pt modelId="{BEED0D97-794F-3C47-945E-7B55101A708D}" type="parTrans" cxnId="{299C7B8C-7724-6844-9FB1-010B18F4A028}">
      <dgm:prSet/>
      <dgm:spPr/>
      <dgm:t>
        <a:bodyPr/>
        <a:lstStyle/>
        <a:p>
          <a:endParaRPr lang="en-GB"/>
        </a:p>
      </dgm:t>
    </dgm:pt>
    <dgm:pt modelId="{E80D919B-130A-E144-A9BB-18E643A37BC3}" type="sibTrans" cxnId="{299C7B8C-7724-6844-9FB1-010B18F4A028}">
      <dgm:prSet/>
      <dgm:spPr/>
      <dgm:t>
        <a:bodyPr/>
        <a:lstStyle/>
        <a:p>
          <a:endParaRPr lang="en-GB"/>
        </a:p>
      </dgm:t>
    </dgm:pt>
    <dgm:pt modelId="{4C16904F-FF2B-5447-941C-D98BA06C58A2}">
      <dgm:prSet phldrT="[Text]"/>
      <dgm:spPr>
        <a:solidFill>
          <a:schemeClr val="bg1">
            <a:lumMod val="75000"/>
            <a:alpha val="90000"/>
          </a:schemeClr>
        </a:solidFill>
      </dgm:spPr>
      <dgm:t>
        <a:bodyPr/>
        <a:lstStyle/>
        <a:p>
          <a:r>
            <a:rPr lang="en-GB" dirty="0">
              <a:solidFill>
                <a:schemeClr val="tx1"/>
              </a:solidFill>
            </a:rPr>
            <a:t>Develop campaigns keeping in view local cultural , traditional and religious sensitivities.</a:t>
          </a:r>
        </a:p>
      </dgm:t>
    </dgm:pt>
    <dgm:pt modelId="{F0B589D6-AFE9-4B48-A68D-0FBB31167A92}" type="parTrans" cxnId="{E90B4F24-97DB-7148-B228-F29AA95F9EDF}">
      <dgm:prSet/>
      <dgm:spPr/>
      <dgm:t>
        <a:bodyPr/>
        <a:lstStyle/>
        <a:p>
          <a:endParaRPr lang="en-GB"/>
        </a:p>
      </dgm:t>
    </dgm:pt>
    <dgm:pt modelId="{1B860CC9-6938-084B-8D67-6EA4246618FF}" type="sibTrans" cxnId="{E90B4F24-97DB-7148-B228-F29AA95F9EDF}">
      <dgm:prSet/>
      <dgm:spPr/>
      <dgm:t>
        <a:bodyPr/>
        <a:lstStyle/>
        <a:p>
          <a:endParaRPr lang="en-GB"/>
        </a:p>
      </dgm:t>
    </dgm:pt>
    <dgm:pt modelId="{8D6A4DD8-C634-7E47-93D8-33486E376DD7}">
      <dgm:prSet phldrT="[Text]"/>
      <dgm:spPr>
        <a:solidFill>
          <a:schemeClr val="bg1">
            <a:lumMod val="75000"/>
            <a:alpha val="90000"/>
          </a:schemeClr>
        </a:solidFill>
      </dgm:spPr>
      <dgm:t>
        <a:bodyPr/>
        <a:lstStyle/>
        <a:p>
          <a:pPr>
            <a:buFont typeface="Arial" panose="020B0604020202020204" pitchFamily="34" charset="0"/>
            <a:buChar char="•"/>
          </a:pPr>
          <a:r>
            <a:rPr lang="en-GB" dirty="0"/>
            <a:t>Develop campaigns   ensuring that negative impacts of nuclear weapons are global and all nations across the globe  should eliminate them</a:t>
          </a:r>
        </a:p>
      </dgm:t>
    </dgm:pt>
    <dgm:pt modelId="{FE9FB889-1C55-1648-8A6A-23D89D93C357}" type="parTrans" cxnId="{0D82424B-9AD0-B041-9877-2479FDD028E3}">
      <dgm:prSet/>
      <dgm:spPr/>
      <dgm:t>
        <a:bodyPr/>
        <a:lstStyle/>
        <a:p>
          <a:endParaRPr lang="en-GB"/>
        </a:p>
      </dgm:t>
    </dgm:pt>
    <dgm:pt modelId="{222DB50C-23DB-A54A-BB17-571FCA4EB9E4}" type="sibTrans" cxnId="{0D82424B-9AD0-B041-9877-2479FDD028E3}">
      <dgm:prSet/>
      <dgm:spPr/>
      <dgm:t>
        <a:bodyPr/>
        <a:lstStyle/>
        <a:p>
          <a:endParaRPr lang="en-GB"/>
        </a:p>
      </dgm:t>
    </dgm:pt>
    <dgm:pt modelId="{A3CA15D3-DBB3-BF41-9B5D-F96231CB0521}" type="pres">
      <dgm:prSet presAssocID="{6407C526-53B6-8140-83CF-F8B2D489113F}" presName="Name0" presStyleCnt="0">
        <dgm:presLayoutVars>
          <dgm:dir/>
          <dgm:animLvl val="lvl"/>
          <dgm:resizeHandles val="exact"/>
        </dgm:presLayoutVars>
      </dgm:prSet>
      <dgm:spPr/>
    </dgm:pt>
    <dgm:pt modelId="{AEB409ED-BD3B-2244-B262-78CAF47AA4CE}" type="pres">
      <dgm:prSet presAssocID="{4B760472-7456-DA46-8703-F7B02C673F9D}" presName="composite" presStyleCnt="0"/>
      <dgm:spPr/>
    </dgm:pt>
    <dgm:pt modelId="{9E16956B-4261-EC49-8E7D-D4AC3E03F7F7}" type="pres">
      <dgm:prSet presAssocID="{4B760472-7456-DA46-8703-F7B02C673F9D}" presName="parTx" presStyleLbl="alignNode1" presStyleIdx="0" presStyleCnt="3">
        <dgm:presLayoutVars>
          <dgm:chMax val="0"/>
          <dgm:chPref val="0"/>
          <dgm:bulletEnabled val="1"/>
        </dgm:presLayoutVars>
      </dgm:prSet>
      <dgm:spPr/>
    </dgm:pt>
    <dgm:pt modelId="{437D7232-73E1-F74C-BE7B-CAF8483F8693}" type="pres">
      <dgm:prSet presAssocID="{4B760472-7456-DA46-8703-F7B02C673F9D}" presName="desTx" presStyleLbl="alignAccFollowNode1" presStyleIdx="0" presStyleCnt="3">
        <dgm:presLayoutVars>
          <dgm:bulletEnabled val="1"/>
        </dgm:presLayoutVars>
      </dgm:prSet>
      <dgm:spPr/>
    </dgm:pt>
    <dgm:pt modelId="{5E302789-B8DE-0E4B-AD5F-7A5A386830C4}" type="pres">
      <dgm:prSet presAssocID="{7D3A92DA-4473-3446-BCC7-50E63F9A1F0F}" presName="space" presStyleCnt="0"/>
      <dgm:spPr/>
    </dgm:pt>
    <dgm:pt modelId="{4A5BF51C-F380-7E4F-B072-A88B9A2D5BB7}" type="pres">
      <dgm:prSet presAssocID="{BF7835B2-A835-1E49-ABE4-59AC79E452B3}" presName="composite" presStyleCnt="0"/>
      <dgm:spPr/>
    </dgm:pt>
    <dgm:pt modelId="{24F92035-4AE9-5044-91AB-F061D5932DD2}" type="pres">
      <dgm:prSet presAssocID="{BF7835B2-A835-1E49-ABE4-59AC79E452B3}" presName="parTx" presStyleLbl="alignNode1" presStyleIdx="1" presStyleCnt="3">
        <dgm:presLayoutVars>
          <dgm:chMax val="0"/>
          <dgm:chPref val="0"/>
          <dgm:bulletEnabled val="1"/>
        </dgm:presLayoutVars>
      </dgm:prSet>
      <dgm:spPr/>
    </dgm:pt>
    <dgm:pt modelId="{F7DB3017-ABC0-FD4B-87F8-837963F459CC}" type="pres">
      <dgm:prSet presAssocID="{BF7835B2-A835-1E49-ABE4-59AC79E452B3}" presName="desTx" presStyleLbl="alignAccFollowNode1" presStyleIdx="1" presStyleCnt="3">
        <dgm:presLayoutVars>
          <dgm:bulletEnabled val="1"/>
        </dgm:presLayoutVars>
      </dgm:prSet>
      <dgm:spPr/>
    </dgm:pt>
    <dgm:pt modelId="{A2CF1B17-0D6C-0540-B0DD-0A637CAA84F1}" type="pres">
      <dgm:prSet presAssocID="{E33D8DE8-230E-3649-9616-48969A943799}" presName="space" presStyleCnt="0"/>
      <dgm:spPr/>
    </dgm:pt>
    <dgm:pt modelId="{BC847EE9-7D79-9F49-A36A-839770ECDEB3}" type="pres">
      <dgm:prSet presAssocID="{FADB1209-AD9E-ED45-B0F7-CC4557124751}" presName="composite" presStyleCnt="0"/>
      <dgm:spPr/>
    </dgm:pt>
    <dgm:pt modelId="{94FFB895-2669-A644-842D-ABA226D53A2B}" type="pres">
      <dgm:prSet presAssocID="{FADB1209-AD9E-ED45-B0F7-CC4557124751}" presName="parTx" presStyleLbl="alignNode1" presStyleIdx="2" presStyleCnt="3">
        <dgm:presLayoutVars>
          <dgm:chMax val="0"/>
          <dgm:chPref val="0"/>
          <dgm:bulletEnabled val="1"/>
        </dgm:presLayoutVars>
      </dgm:prSet>
      <dgm:spPr/>
    </dgm:pt>
    <dgm:pt modelId="{333251F8-6B4C-964E-B56D-C40CF4B6CCB0}" type="pres">
      <dgm:prSet presAssocID="{FADB1209-AD9E-ED45-B0F7-CC4557124751}" presName="desTx" presStyleLbl="alignAccFollowNode1" presStyleIdx="2" presStyleCnt="3">
        <dgm:presLayoutVars>
          <dgm:bulletEnabled val="1"/>
        </dgm:presLayoutVars>
      </dgm:prSet>
      <dgm:spPr/>
    </dgm:pt>
  </dgm:ptLst>
  <dgm:cxnLst>
    <dgm:cxn modelId="{D496FC01-957D-D544-BC7C-D2B55861F381}" type="presOf" srcId="{F4AC20E2-5BC4-574B-A5EA-5DA22B355C96}" destId="{437D7232-73E1-F74C-BE7B-CAF8483F8693}" srcOrd="0" destOrd="2" presId="urn:microsoft.com/office/officeart/2005/8/layout/hList1"/>
    <dgm:cxn modelId="{73895004-A271-1042-A045-FEDF80D8523F}" srcId="{6407C526-53B6-8140-83CF-F8B2D489113F}" destId="{4B760472-7456-DA46-8703-F7B02C673F9D}" srcOrd="0" destOrd="0" parTransId="{D42F1D87-3976-E94C-9103-EC72C7DBB642}" sibTransId="{7D3A92DA-4473-3446-BCC7-50E63F9A1F0F}"/>
    <dgm:cxn modelId="{CCCA2B08-0625-6749-8311-7E6C412E36B6}" type="presOf" srcId="{F2A125BC-01AA-3148-8315-6FE8F7F4588B}" destId="{F7DB3017-ABC0-FD4B-87F8-837963F459CC}" srcOrd="0" destOrd="6" presId="urn:microsoft.com/office/officeart/2005/8/layout/hList1"/>
    <dgm:cxn modelId="{BF7CA908-FCED-B94C-A801-1ECD1E3B0350}" type="presOf" srcId="{F766E749-5C7A-2C4E-8472-D0AF4AB16A39}" destId="{F7DB3017-ABC0-FD4B-87F8-837963F459CC}" srcOrd="0" destOrd="5" presId="urn:microsoft.com/office/officeart/2005/8/layout/hList1"/>
    <dgm:cxn modelId="{ABEC550A-E90D-514B-B2F5-6F1CFFBA4002}" srcId="{6407C526-53B6-8140-83CF-F8B2D489113F}" destId="{BF7835B2-A835-1E49-ABE4-59AC79E452B3}" srcOrd="1" destOrd="0" parTransId="{AB345754-6A93-754C-A4DE-AE850EAFA6DE}" sibTransId="{E33D8DE8-230E-3649-9616-48969A943799}"/>
    <dgm:cxn modelId="{36AAC50C-8B5D-024B-9684-CABCA5A1BADF}" type="presOf" srcId="{12CE7D6B-EC60-E24F-AB60-69A2C5B6176B}" destId="{437D7232-73E1-F74C-BE7B-CAF8483F8693}" srcOrd="0" destOrd="5" presId="urn:microsoft.com/office/officeart/2005/8/layout/hList1"/>
    <dgm:cxn modelId="{FF249311-0DC4-D64C-A522-FEC6CA372411}" srcId="{4B760472-7456-DA46-8703-F7B02C673F9D}" destId="{F687AFCB-2ED4-4343-B93D-C3676BE6A228}" srcOrd="1" destOrd="0" parTransId="{8F8424F0-8362-C64E-890E-AAEB017257AA}" sibTransId="{C44322FC-7217-7E4A-B2BE-DD95F703BF9D}"/>
    <dgm:cxn modelId="{71FD6D14-D93F-DF41-91D8-274CD8827E93}" srcId="{BF7835B2-A835-1E49-ABE4-59AC79E452B3}" destId="{F766E749-5C7A-2C4E-8472-D0AF4AB16A39}" srcOrd="5" destOrd="0" parTransId="{2CC17085-5BF4-344B-9843-D50A14A8D95D}" sibTransId="{D2A3BF5E-9446-6D4E-AF20-824B660E4DB5}"/>
    <dgm:cxn modelId="{B8E6DD1B-D2A4-464D-AFE4-267E4D9FA41B}" type="presOf" srcId="{4A0B9B65-5363-1243-B528-1827811B93CA}" destId="{437D7232-73E1-F74C-BE7B-CAF8483F8693}" srcOrd="0" destOrd="6" presId="urn:microsoft.com/office/officeart/2005/8/layout/hList1"/>
    <dgm:cxn modelId="{E90B4F24-97DB-7148-B228-F29AA95F9EDF}" srcId="{FADB1209-AD9E-ED45-B0F7-CC4557124751}" destId="{4C16904F-FF2B-5447-941C-D98BA06C58A2}" srcOrd="2" destOrd="0" parTransId="{F0B589D6-AFE9-4B48-A68D-0FBB31167A92}" sibTransId="{1B860CC9-6938-084B-8D67-6EA4246618FF}"/>
    <dgm:cxn modelId="{B9888625-4108-4B4A-A10F-C4B9F9BFE510}" srcId="{BF7835B2-A835-1E49-ABE4-59AC79E452B3}" destId="{8B89F7C1-5A9C-EF48-B778-4A632F0C2337}" srcOrd="3" destOrd="0" parTransId="{BE46F6BC-9F01-C44C-AA0D-128C52F991BA}" sibTransId="{548591A8-D8B1-0F43-B751-615A4BDFC08B}"/>
    <dgm:cxn modelId="{9A08E627-EF3A-E94B-885E-7A285B078D01}" srcId="{6407C526-53B6-8140-83CF-F8B2D489113F}" destId="{FADB1209-AD9E-ED45-B0F7-CC4557124751}" srcOrd="2" destOrd="0" parTransId="{652383DE-8B3B-B048-941B-6C9458AF4B21}" sibTransId="{F0AD9E79-3384-EA49-ABC9-71E4288521C0}"/>
    <dgm:cxn modelId="{ECC20B31-70A5-9D42-8D6E-A91FD481B81C}" srcId="{BF7835B2-A835-1E49-ABE4-59AC79E452B3}" destId="{979C3A90-D2C9-694D-86E8-0051AA86CD29}" srcOrd="4" destOrd="0" parTransId="{9A5655D7-8709-0E4C-9DFC-312400305EF9}" sibTransId="{92B77C2E-B7BC-D443-92E3-B5E7905D0C99}"/>
    <dgm:cxn modelId="{3F921831-6897-E447-9BDE-C903B35963AC}" type="presOf" srcId="{BF7835B2-A835-1E49-ABE4-59AC79E452B3}" destId="{24F92035-4AE9-5044-91AB-F061D5932DD2}" srcOrd="0" destOrd="0" presId="urn:microsoft.com/office/officeart/2005/8/layout/hList1"/>
    <dgm:cxn modelId="{A25ADC3D-5C6C-5B4F-9030-696776367B28}" type="presOf" srcId="{364FA5AE-0A99-E641-8566-83B6C1E69AC3}" destId="{333251F8-6B4C-964E-B56D-C40CF4B6CCB0}" srcOrd="0" destOrd="0" presId="urn:microsoft.com/office/officeart/2005/8/layout/hList1"/>
    <dgm:cxn modelId="{0D82424B-9AD0-B041-9877-2479FDD028E3}" srcId="{4B760472-7456-DA46-8703-F7B02C673F9D}" destId="{8D6A4DD8-C634-7E47-93D8-33486E376DD7}" srcOrd="0" destOrd="0" parTransId="{FE9FB889-1C55-1648-8A6A-23D89D93C357}" sibTransId="{222DB50C-23DB-A54A-BB17-571FCA4EB9E4}"/>
    <dgm:cxn modelId="{B5315D55-4A07-AF49-B8C4-3CEB27497D87}" srcId="{4B760472-7456-DA46-8703-F7B02C673F9D}" destId="{BC7BEF09-87C2-614E-80DC-BE874343FE34}" srcOrd="4" destOrd="0" parTransId="{A92732DD-093F-CE42-AC96-523E83D953CA}" sibTransId="{4D58E750-67B2-CC45-B304-3073924D105B}"/>
    <dgm:cxn modelId="{3544BD57-5DD1-574B-8A2D-21CF1F8D6E7E}" type="presOf" srcId="{3E16DF75-7ADA-1142-9AA3-1261DD465CFF}" destId="{F7DB3017-ABC0-FD4B-87F8-837963F459CC}" srcOrd="0" destOrd="7" presId="urn:microsoft.com/office/officeart/2005/8/layout/hList1"/>
    <dgm:cxn modelId="{A4572661-F41B-AF42-9BDE-70AD5F75208B}" type="presOf" srcId="{4B760472-7456-DA46-8703-F7B02C673F9D}" destId="{9E16956B-4261-EC49-8E7D-D4AC3E03F7F7}" srcOrd="0" destOrd="0" presId="urn:microsoft.com/office/officeart/2005/8/layout/hList1"/>
    <dgm:cxn modelId="{9149C063-7C85-4048-8FC2-240933A5DC32}" type="presOf" srcId="{6407C526-53B6-8140-83CF-F8B2D489113F}" destId="{A3CA15D3-DBB3-BF41-9B5D-F96231CB0521}" srcOrd="0" destOrd="0" presId="urn:microsoft.com/office/officeart/2005/8/layout/hList1"/>
    <dgm:cxn modelId="{D4550269-D247-1749-8B32-D4A81E4D7652}" srcId="{BF7835B2-A835-1E49-ABE4-59AC79E452B3}" destId="{F2A125BC-01AA-3148-8315-6FE8F7F4588B}" srcOrd="6" destOrd="0" parTransId="{AA5150E3-6DEF-E842-8119-D4671C7030BF}" sibTransId="{BA60C59B-2D7A-3A4A-9512-D01F1D8A2AFC}"/>
    <dgm:cxn modelId="{338F756F-FD74-F64E-9F97-0B058461BE8A}" type="presOf" srcId="{42C4C539-38E6-9642-8BC3-892C85AA1FA6}" destId="{F7DB3017-ABC0-FD4B-87F8-837963F459CC}" srcOrd="0" destOrd="2" presId="urn:microsoft.com/office/officeart/2005/8/layout/hList1"/>
    <dgm:cxn modelId="{179F5572-816D-7648-9407-802B88F2CA4F}" type="presOf" srcId="{FADB1209-AD9E-ED45-B0F7-CC4557124751}" destId="{94FFB895-2669-A644-842D-ABA226D53A2B}" srcOrd="0" destOrd="0" presId="urn:microsoft.com/office/officeart/2005/8/layout/hList1"/>
    <dgm:cxn modelId="{4E65387B-198E-BB4A-82DF-187A7D749F88}" type="presOf" srcId="{8D6A4DD8-C634-7E47-93D8-33486E376DD7}" destId="{437D7232-73E1-F74C-BE7B-CAF8483F8693}" srcOrd="0" destOrd="0" presId="urn:microsoft.com/office/officeart/2005/8/layout/hList1"/>
    <dgm:cxn modelId="{DCFF698B-17F1-C343-B331-FE89032BA5CD}" srcId="{BF7835B2-A835-1E49-ABE4-59AC79E452B3}" destId="{3E16DF75-7ADA-1142-9AA3-1261DD465CFF}" srcOrd="7" destOrd="0" parTransId="{D81928FF-8A2D-2F43-B7C3-67F7BEABDA1C}" sibTransId="{96D6858D-82D8-5248-9952-9B842C63DD32}"/>
    <dgm:cxn modelId="{97CF698C-9878-B74D-8795-0BD216B680DD}" type="presOf" srcId="{4910524E-C526-ED47-A2CA-625F44B1246D}" destId="{F7DB3017-ABC0-FD4B-87F8-837963F459CC}" srcOrd="0" destOrd="0" presId="urn:microsoft.com/office/officeart/2005/8/layout/hList1"/>
    <dgm:cxn modelId="{299C7B8C-7724-6844-9FB1-010B18F4A028}" srcId="{FADB1209-AD9E-ED45-B0F7-CC4557124751}" destId="{2E1E4E5C-8BAC-4447-B96D-32F239CA3C40}" srcOrd="1" destOrd="0" parTransId="{BEED0D97-794F-3C47-945E-7B55101A708D}" sibTransId="{E80D919B-130A-E144-A9BB-18E643A37BC3}"/>
    <dgm:cxn modelId="{D0090F96-5C75-EA46-9BD7-9CD6B585798E}" type="presOf" srcId="{BC7BEF09-87C2-614E-80DC-BE874343FE34}" destId="{437D7232-73E1-F74C-BE7B-CAF8483F8693}" srcOrd="0" destOrd="4" presId="urn:microsoft.com/office/officeart/2005/8/layout/hList1"/>
    <dgm:cxn modelId="{AB0B4AA0-948D-344D-B451-EF6E8D26437B}" srcId="{FADB1209-AD9E-ED45-B0F7-CC4557124751}" destId="{364FA5AE-0A99-E641-8566-83B6C1E69AC3}" srcOrd="0" destOrd="0" parTransId="{CE838C22-633C-8540-8D12-302E03E64B41}" sibTransId="{48F5695B-8D81-7F4A-973A-37F446E4177F}"/>
    <dgm:cxn modelId="{5B2FB7AB-7D28-964F-A8E3-0125AE4A5D4C}" type="presOf" srcId="{979C3A90-D2C9-694D-86E8-0051AA86CD29}" destId="{F7DB3017-ABC0-FD4B-87F8-837963F459CC}" srcOrd="0" destOrd="4" presId="urn:microsoft.com/office/officeart/2005/8/layout/hList1"/>
    <dgm:cxn modelId="{A12362AF-7B5C-A247-B911-C518AF21E607}" srcId="{4B760472-7456-DA46-8703-F7B02C673F9D}" destId="{4A0B9B65-5363-1243-B528-1827811B93CA}" srcOrd="6" destOrd="0" parTransId="{4AE50780-9C6B-9745-8BF6-6D527406B940}" sibTransId="{2508B6A8-76EC-E84A-81E8-41CAD1A9D748}"/>
    <dgm:cxn modelId="{18A839C1-EFEF-EC4F-A1FA-0DDA957B1791}" srcId="{BF7835B2-A835-1E49-ABE4-59AC79E452B3}" destId="{42C4C539-38E6-9642-8BC3-892C85AA1FA6}" srcOrd="2" destOrd="0" parTransId="{7BA1AE35-E593-3144-A8C4-B81CD3C024D6}" sibTransId="{EE881EDA-1898-FD45-8C91-DFC6E12FAD5A}"/>
    <dgm:cxn modelId="{4CD2FDC1-EAE4-6E4E-9220-FF61F21B380A}" type="presOf" srcId="{32703D02-F9BB-DD41-BB30-081FE773D8D4}" destId="{437D7232-73E1-F74C-BE7B-CAF8483F8693}" srcOrd="0" destOrd="3" presId="urn:microsoft.com/office/officeart/2005/8/layout/hList1"/>
    <dgm:cxn modelId="{553CBFC2-0E8A-CC47-A215-0B1605CC3686}" type="presOf" srcId="{8B89F7C1-5A9C-EF48-B778-4A632F0C2337}" destId="{F7DB3017-ABC0-FD4B-87F8-837963F459CC}" srcOrd="0" destOrd="3" presId="urn:microsoft.com/office/officeart/2005/8/layout/hList1"/>
    <dgm:cxn modelId="{CE0F76D3-9063-0549-953E-2F02134D00C4}" type="presOf" srcId="{2E1E4E5C-8BAC-4447-B96D-32F239CA3C40}" destId="{333251F8-6B4C-964E-B56D-C40CF4B6CCB0}" srcOrd="0" destOrd="1" presId="urn:microsoft.com/office/officeart/2005/8/layout/hList1"/>
    <dgm:cxn modelId="{125490D6-EAAD-5A45-8C66-33EC298C1B7E}" srcId="{4B760472-7456-DA46-8703-F7B02C673F9D}" destId="{32703D02-F9BB-DD41-BB30-081FE773D8D4}" srcOrd="3" destOrd="0" parTransId="{E2F8F7E8-2AC0-CE49-A526-870B487069CC}" sibTransId="{C2F38A52-B1E4-7745-915B-0AE2143E2E83}"/>
    <dgm:cxn modelId="{699723DD-AEA6-6B43-A1E4-386591B80E72}" srcId="{4B760472-7456-DA46-8703-F7B02C673F9D}" destId="{F4AC20E2-5BC4-574B-A5EA-5DA22B355C96}" srcOrd="2" destOrd="0" parTransId="{51CC6DB9-79A1-294E-8958-C189013E80C8}" sibTransId="{98476EE1-3EB4-E549-B1DA-58E26C07F9A5}"/>
    <dgm:cxn modelId="{E66333DD-163A-874E-8AF0-CC7883906197}" type="presOf" srcId="{F687AFCB-2ED4-4343-B93D-C3676BE6A228}" destId="{437D7232-73E1-F74C-BE7B-CAF8483F8693}" srcOrd="0" destOrd="1" presId="urn:microsoft.com/office/officeart/2005/8/layout/hList1"/>
    <dgm:cxn modelId="{5006E9DE-6153-A647-A887-8EFAFCC2E5F4}" srcId="{4B760472-7456-DA46-8703-F7B02C673F9D}" destId="{12CE7D6B-EC60-E24F-AB60-69A2C5B6176B}" srcOrd="5" destOrd="0" parTransId="{2620764D-ADE8-D64C-8707-8511A5970A7B}" sibTransId="{57B844A9-B523-5E4B-A268-68DB47CA7A8E}"/>
    <dgm:cxn modelId="{C2243EF4-7206-D94E-BC83-2023B4769953}" type="presOf" srcId="{4C16904F-FF2B-5447-941C-D98BA06C58A2}" destId="{333251F8-6B4C-964E-B56D-C40CF4B6CCB0}" srcOrd="0" destOrd="2" presId="urn:microsoft.com/office/officeart/2005/8/layout/hList1"/>
    <dgm:cxn modelId="{D817E6F7-39ED-C64E-A138-5FE08CE0B670}" srcId="{BF7835B2-A835-1E49-ABE4-59AC79E452B3}" destId="{F208E000-2B6C-F149-A309-E474322B2DC8}" srcOrd="1" destOrd="0" parTransId="{C6195FD0-E0D4-0D47-A3D5-13E18FFADD40}" sibTransId="{EBCB06DD-FF41-794C-9C1F-64A5757E0AFE}"/>
    <dgm:cxn modelId="{B3A8E2F8-192E-BF4F-952A-43D66FA8DD0E}" type="presOf" srcId="{F208E000-2B6C-F149-A309-E474322B2DC8}" destId="{F7DB3017-ABC0-FD4B-87F8-837963F459CC}" srcOrd="0" destOrd="1" presId="urn:microsoft.com/office/officeart/2005/8/layout/hList1"/>
    <dgm:cxn modelId="{C61A19FC-7173-3442-BD4E-42D61DD887B3}" srcId="{BF7835B2-A835-1E49-ABE4-59AC79E452B3}" destId="{4910524E-C526-ED47-A2CA-625F44B1246D}" srcOrd="0" destOrd="0" parTransId="{1437F1F8-5BD4-7744-8C91-F3572784E155}" sibTransId="{E1948D04-A984-C948-8860-1027D25BBB3B}"/>
    <dgm:cxn modelId="{A4ADEF92-2076-6040-AB82-B8BD664B59A2}" type="presParOf" srcId="{A3CA15D3-DBB3-BF41-9B5D-F96231CB0521}" destId="{AEB409ED-BD3B-2244-B262-78CAF47AA4CE}" srcOrd="0" destOrd="0" presId="urn:microsoft.com/office/officeart/2005/8/layout/hList1"/>
    <dgm:cxn modelId="{260A45D0-F84B-8243-A54A-676BC22E0A8E}" type="presParOf" srcId="{AEB409ED-BD3B-2244-B262-78CAF47AA4CE}" destId="{9E16956B-4261-EC49-8E7D-D4AC3E03F7F7}" srcOrd="0" destOrd="0" presId="urn:microsoft.com/office/officeart/2005/8/layout/hList1"/>
    <dgm:cxn modelId="{DEA79A83-B613-2349-AB04-59F5CE11029F}" type="presParOf" srcId="{AEB409ED-BD3B-2244-B262-78CAF47AA4CE}" destId="{437D7232-73E1-F74C-BE7B-CAF8483F8693}" srcOrd="1" destOrd="0" presId="urn:microsoft.com/office/officeart/2005/8/layout/hList1"/>
    <dgm:cxn modelId="{24D6ED30-B0C4-8247-ADBD-07D236F0101E}" type="presParOf" srcId="{A3CA15D3-DBB3-BF41-9B5D-F96231CB0521}" destId="{5E302789-B8DE-0E4B-AD5F-7A5A386830C4}" srcOrd="1" destOrd="0" presId="urn:microsoft.com/office/officeart/2005/8/layout/hList1"/>
    <dgm:cxn modelId="{85A6FC18-51FD-C742-8EEC-F3889A20E92B}" type="presParOf" srcId="{A3CA15D3-DBB3-BF41-9B5D-F96231CB0521}" destId="{4A5BF51C-F380-7E4F-B072-A88B9A2D5BB7}" srcOrd="2" destOrd="0" presId="urn:microsoft.com/office/officeart/2005/8/layout/hList1"/>
    <dgm:cxn modelId="{422A95EA-198F-D249-8432-7A6F75DCCDB4}" type="presParOf" srcId="{4A5BF51C-F380-7E4F-B072-A88B9A2D5BB7}" destId="{24F92035-4AE9-5044-91AB-F061D5932DD2}" srcOrd="0" destOrd="0" presId="urn:microsoft.com/office/officeart/2005/8/layout/hList1"/>
    <dgm:cxn modelId="{CE4E5C60-F449-2341-BA5C-2410FA7593FE}" type="presParOf" srcId="{4A5BF51C-F380-7E4F-B072-A88B9A2D5BB7}" destId="{F7DB3017-ABC0-FD4B-87F8-837963F459CC}" srcOrd="1" destOrd="0" presId="urn:microsoft.com/office/officeart/2005/8/layout/hList1"/>
    <dgm:cxn modelId="{EBE8DB6E-99A3-CB42-A8EC-1331A4750463}" type="presParOf" srcId="{A3CA15D3-DBB3-BF41-9B5D-F96231CB0521}" destId="{A2CF1B17-0D6C-0540-B0DD-0A637CAA84F1}" srcOrd="3" destOrd="0" presId="urn:microsoft.com/office/officeart/2005/8/layout/hList1"/>
    <dgm:cxn modelId="{2B40C4A1-5032-C043-84D3-7D786E3227B1}" type="presParOf" srcId="{A3CA15D3-DBB3-BF41-9B5D-F96231CB0521}" destId="{BC847EE9-7D79-9F49-A36A-839770ECDEB3}" srcOrd="4" destOrd="0" presId="urn:microsoft.com/office/officeart/2005/8/layout/hList1"/>
    <dgm:cxn modelId="{28FED3B8-E5A4-274C-A75F-5A0FD09CB4E1}" type="presParOf" srcId="{BC847EE9-7D79-9F49-A36A-839770ECDEB3}" destId="{94FFB895-2669-A644-842D-ABA226D53A2B}" srcOrd="0" destOrd="0" presId="urn:microsoft.com/office/officeart/2005/8/layout/hList1"/>
    <dgm:cxn modelId="{B2AF4887-E78F-E042-BC0D-4943B1D9527B}" type="presParOf" srcId="{BC847EE9-7D79-9F49-A36A-839770ECDEB3}" destId="{333251F8-6B4C-964E-B56D-C40CF4B6CC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9705-9210-EF43-941F-AFD1FF3C55FB}">
      <dsp:nvSpPr>
        <dsp:cNvPr id="0" name=""/>
        <dsp:cNvSpPr/>
      </dsp:nvSpPr>
      <dsp:spPr>
        <a:xfrm>
          <a:off x="0" y="3906192"/>
          <a:ext cx="8128000" cy="128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PUBLIC AWARENESS</a:t>
          </a:r>
        </a:p>
      </dsp:txBody>
      <dsp:txXfrm>
        <a:off x="0" y="3906192"/>
        <a:ext cx="8128000" cy="692333"/>
      </dsp:txXfrm>
    </dsp:sp>
    <dsp:sp modelId="{FB54429D-F4BC-4B46-878C-F8FCF7AB922C}">
      <dsp:nvSpPr>
        <dsp:cNvPr id="0" name=""/>
        <dsp:cNvSpPr/>
      </dsp:nvSpPr>
      <dsp:spPr>
        <a:xfrm>
          <a:off x="3968" y="4572884"/>
          <a:ext cx="2706687" cy="589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International </a:t>
          </a:r>
        </a:p>
      </dsp:txBody>
      <dsp:txXfrm>
        <a:off x="3968" y="4572884"/>
        <a:ext cx="2706687" cy="589765"/>
      </dsp:txXfrm>
    </dsp:sp>
    <dsp:sp modelId="{EDEFDAD9-2AF0-3749-9FB6-C20AE498EC1E}">
      <dsp:nvSpPr>
        <dsp:cNvPr id="0" name=""/>
        <dsp:cNvSpPr/>
      </dsp:nvSpPr>
      <dsp:spPr>
        <a:xfrm>
          <a:off x="2710656" y="4572884"/>
          <a:ext cx="2706687" cy="589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National </a:t>
          </a:r>
        </a:p>
      </dsp:txBody>
      <dsp:txXfrm>
        <a:off x="2710656" y="4572884"/>
        <a:ext cx="2706687" cy="589765"/>
      </dsp:txXfrm>
    </dsp:sp>
    <dsp:sp modelId="{C825EAE5-2032-5C43-A7A2-7DF4B02FF40B}">
      <dsp:nvSpPr>
        <dsp:cNvPr id="0" name=""/>
        <dsp:cNvSpPr/>
      </dsp:nvSpPr>
      <dsp:spPr>
        <a:xfrm>
          <a:off x="5417343" y="4572884"/>
          <a:ext cx="2706687" cy="589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Local level</a:t>
          </a:r>
        </a:p>
      </dsp:txBody>
      <dsp:txXfrm>
        <a:off x="5417343" y="4572884"/>
        <a:ext cx="2706687" cy="589765"/>
      </dsp:txXfrm>
    </dsp:sp>
    <dsp:sp modelId="{11F3F4EA-9D01-324A-9514-3CD0F9E4BDD3}">
      <dsp:nvSpPr>
        <dsp:cNvPr id="0" name=""/>
        <dsp:cNvSpPr/>
      </dsp:nvSpPr>
      <dsp:spPr>
        <a:xfrm rot="10800000">
          <a:off x="0" y="1953554"/>
          <a:ext cx="8128000" cy="197186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STRATEGIC COMMUNICATIONS</a:t>
          </a:r>
        </a:p>
      </dsp:txBody>
      <dsp:txXfrm rot="-10800000">
        <a:off x="0" y="1953554"/>
        <a:ext cx="8128000" cy="692126"/>
      </dsp:txXfrm>
    </dsp:sp>
    <dsp:sp modelId="{43C70912-07BD-434E-B310-377B956D4938}">
      <dsp:nvSpPr>
        <dsp:cNvPr id="0" name=""/>
        <dsp:cNvSpPr/>
      </dsp:nvSpPr>
      <dsp:spPr>
        <a:xfrm>
          <a:off x="0" y="2645680"/>
          <a:ext cx="4064000" cy="5895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Global &amp; Local Context</a:t>
          </a:r>
        </a:p>
      </dsp:txBody>
      <dsp:txXfrm>
        <a:off x="0" y="2645680"/>
        <a:ext cx="4064000" cy="589588"/>
      </dsp:txXfrm>
    </dsp:sp>
    <dsp:sp modelId="{8E08D636-0446-934B-81BA-56D7980C9F39}">
      <dsp:nvSpPr>
        <dsp:cNvPr id="0" name=""/>
        <dsp:cNvSpPr/>
      </dsp:nvSpPr>
      <dsp:spPr>
        <a:xfrm>
          <a:off x="4064000" y="2645680"/>
          <a:ext cx="4064000" cy="5895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Multiple levels of communications</a:t>
          </a:r>
        </a:p>
      </dsp:txBody>
      <dsp:txXfrm>
        <a:off x="4064000" y="2645680"/>
        <a:ext cx="4064000" cy="589588"/>
      </dsp:txXfrm>
    </dsp:sp>
    <dsp:sp modelId="{7715E900-9BF0-CE4F-9023-CD82D5A84D12}">
      <dsp:nvSpPr>
        <dsp:cNvPr id="0" name=""/>
        <dsp:cNvSpPr/>
      </dsp:nvSpPr>
      <dsp:spPr>
        <a:xfrm rot="10800000">
          <a:off x="0" y="128240"/>
          <a:ext cx="8128000" cy="197186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GLOBAL BAN</a:t>
          </a:r>
        </a:p>
      </dsp:txBody>
      <dsp:txXfrm rot="-10800000">
        <a:off x="0" y="128240"/>
        <a:ext cx="8128000" cy="692126"/>
      </dsp:txXfrm>
    </dsp:sp>
    <dsp:sp modelId="{0D94D654-9EE2-BE46-8BB9-2AE266C7C81E}">
      <dsp:nvSpPr>
        <dsp:cNvPr id="0" name=""/>
        <dsp:cNvSpPr/>
      </dsp:nvSpPr>
      <dsp:spPr>
        <a:xfrm>
          <a:off x="0" y="693043"/>
          <a:ext cx="4064000" cy="5895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Security dilemma</a:t>
          </a:r>
        </a:p>
      </dsp:txBody>
      <dsp:txXfrm>
        <a:off x="0" y="693043"/>
        <a:ext cx="4064000" cy="589588"/>
      </dsp:txXfrm>
    </dsp:sp>
    <dsp:sp modelId="{D880BA59-2650-574A-916E-56C615B9258F}">
      <dsp:nvSpPr>
        <dsp:cNvPr id="0" name=""/>
        <dsp:cNvSpPr/>
      </dsp:nvSpPr>
      <dsp:spPr>
        <a:xfrm>
          <a:off x="4064000" y="693043"/>
          <a:ext cx="4064000" cy="5895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Mutually Assured Destruction (MAD)+Accidental destruction </a:t>
          </a:r>
        </a:p>
      </dsp:txBody>
      <dsp:txXfrm>
        <a:off x="4064000" y="693043"/>
        <a:ext cx="4064000" cy="589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D7E9-B5E3-E547-A79D-54CA8784CCFD}">
      <dsp:nvSpPr>
        <dsp:cNvPr id="0" name=""/>
        <dsp:cNvSpPr/>
      </dsp:nvSpPr>
      <dsp:spPr>
        <a:xfrm>
          <a:off x="1873994" y="1589"/>
          <a:ext cx="1946671" cy="973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Primary data</a:t>
          </a:r>
        </a:p>
      </dsp:txBody>
      <dsp:txXfrm>
        <a:off x="1902502" y="30097"/>
        <a:ext cx="1889655" cy="916319"/>
      </dsp:txXfrm>
    </dsp:sp>
    <dsp:sp modelId="{4ADA8D86-BD03-1943-816D-67B117A8AF26}">
      <dsp:nvSpPr>
        <dsp:cNvPr id="0" name=""/>
        <dsp:cNvSpPr/>
      </dsp:nvSpPr>
      <dsp:spPr>
        <a:xfrm>
          <a:off x="2068661" y="974925"/>
          <a:ext cx="219055" cy="754384"/>
        </a:xfrm>
        <a:custGeom>
          <a:avLst/>
          <a:gdLst/>
          <a:ahLst/>
          <a:cxnLst/>
          <a:rect l="0" t="0" r="0" b="0"/>
          <a:pathLst>
            <a:path>
              <a:moveTo>
                <a:pt x="0" y="0"/>
              </a:moveTo>
              <a:lnTo>
                <a:pt x="0" y="754384"/>
              </a:lnTo>
              <a:lnTo>
                <a:pt x="219055" y="7543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CEC95-A854-1C43-BCCA-8E62207E4542}">
      <dsp:nvSpPr>
        <dsp:cNvPr id="0" name=""/>
        <dsp:cNvSpPr/>
      </dsp:nvSpPr>
      <dsp:spPr>
        <a:xfrm>
          <a:off x="2287716" y="1242641"/>
          <a:ext cx="1557337" cy="973335"/>
        </a:xfrm>
        <a:prstGeom prst="roundRect">
          <a:avLst>
            <a:gd name="adj" fmla="val 10000"/>
          </a:avLst>
        </a:prstGeom>
        <a:solidFill>
          <a:schemeClr val="bg1">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Interviews</a:t>
          </a:r>
        </a:p>
      </dsp:txBody>
      <dsp:txXfrm>
        <a:off x="2316224" y="1271149"/>
        <a:ext cx="1500321" cy="916319"/>
      </dsp:txXfrm>
    </dsp:sp>
    <dsp:sp modelId="{BF6E89AF-1DF0-EF49-8DE2-3CAC6E74D7E9}">
      <dsp:nvSpPr>
        <dsp:cNvPr id="0" name=""/>
        <dsp:cNvSpPr/>
      </dsp:nvSpPr>
      <dsp:spPr>
        <a:xfrm>
          <a:off x="4307333" y="1589"/>
          <a:ext cx="1946671" cy="973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Secondary data</a:t>
          </a:r>
        </a:p>
      </dsp:txBody>
      <dsp:txXfrm>
        <a:off x="4335841" y="30097"/>
        <a:ext cx="1889655" cy="916319"/>
      </dsp:txXfrm>
    </dsp:sp>
    <dsp:sp modelId="{8C7B5408-1171-EE40-BCAD-C5576C0C1616}">
      <dsp:nvSpPr>
        <dsp:cNvPr id="0" name=""/>
        <dsp:cNvSpPr/>
      </dsp:nvSpPr>
      <dsp:spPr>
        <a:xfrm>
          <a:off x="4502001" y="974925"/>
          <a:ext cx="194667" cy="730001"/>
        </a:xfrm>
        <a:custGeom>
          <a:avLst/>
          <a:gdLst/>
          <a:ahLst/>
          <a:cxnLst/>
          <a:rect l="0" t="0" r="0" b="0"/>
          <a:pathLst>
            <a:path>
              <a:moveTo>
                <a:pt x="0" y="0"/>
              </a:moveTo>
              <a:lnTo>
                <a:pt x="0" y="730001"/>
              </a:lnTo>
              <a:lnTo>
                <a:pt x="194667" y="7300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6BC1D-5D7C-7441-9BB0-5395B4BF41E1}">
      <dsp:nvSpPr>
        <dsp:cNvPr id="0" name=""/>
        <dsp:cNvSpPr/>
      </dsp:nvSpPr>
      <dsp:spPr>
        <a:xfrm>
          <a:off x="4696668" y="1218259"/>
          <a:ext cx="1557337" cy="973335"/>
        </a:xfrm>
        <a:prstGeom prst="roundRect">
          <a:avLst>
            <a:gd name="adj" fmla="val 10000"/>
          </a:avLst>
        </a:prstGeom>
        <a:solidFill>
          <a:schemeClr val="bg1">
            <a:lumMod val="65000"/>
            <a:alpha val="86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Research Papers</a:t>
          </a:r>
        </a:p>
      </dsp:txBody>
      <dsp:txXfrm>
        <a:off x="4725176" y="1246767"/>
        <a:ext cx="1500321" cy="916319"/>
      </dsp:txXfrm>
    </dsp:sp>
    <dsp:sp modelId="{970D7BB8-C518-F843-B230-306CE14EB68E}">
      <dsp:nvSpPr>
        <dsp:cNvPr id="0" name=""/>
        <dsp:cNvSpPr/>
      </dsp:nvSpPr>
      <dsp:spPr>
        <a:xfrm>
          <a:off x="4502001" y="974925"/>
          <a:ext cx="194667" cy="1946671"/>
        </a:xfrm>
        <a:custGeom>
          <a:avLst/>
          <a:gdLst/>
          <a:ahLst/>
          <a:cxnLst/>
          <a:rect l="0" t="0" r="0" b="0"/>
          <a:pathLst>
            <a:path>
              <a:moveTo>
                <a:pt x="0" y="0"/>
              </a:moveTo>
              <a:lnTo>
                <a:pt x="0" y="1946671"/>
              </a:lnTo>
              <a:lnTo>
                <a:pt x="194667" y="1946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2D5FF-F8DF-3042-A014-66B690796AF3}">
      <dsp:nvSpPr>
        <dsp:cNvPr id="0" name=""/>
        <dsp:cNvSpPr/>
      </dsp:nvSpPr>
      <dsp:spPr>
        <a:xfrm>
          <a:off x="4696668" y="2434929"/>
          <a:ext cx="1557337" cy="973335"/>
        </a:xfrm>
        <a:prstGeom prst="roundRect">
          <a:avLst>
            <a:gd name="adj" fmla="val 10000"/>
          </a:avLst>
        </a:prstGeom>
        <a:solidFill>
          <a:schemeClr val="bg1">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Books</a:t>
          </a:r>
        </a:p>
      </dsp:txBody>
      <dsp:txXfrm>
        <a:off x="4725176" y="2463437"/>
        <a:ext cx="1500321" cy="916319"/>
      </dsp:txXfrm>
    </dsp:sp>
    <dsp:sp modelId="{AFE26C50-A2E0-204C-B044-1A78726F6E7D}">
      <dsp:nvSpPr>
        <dsp:cNvPr id="0" name=""/>
        <dsp:cNvSpPr/>
      </dsp:nvSpPr>
      <dsp:spPr>
        <a:xfrm>
          <a:off x="4502001" y="974925"/>
          <a:ext cx="194667" cy="3163341"/>
        </a:xfrm>
        <a:custGeom>
          <a:avLst/>
          <a:gdLst/>
          <a:ahLst/>
          <a:cxnLst/>
          <a:rect l="0" t="0" r="0" b="0"/>
          <a:pathLst>
            <a:path>
              <a:moveTo>
                <a:pt x="0" y="0"/>
              </a:moveTo>
              <a:lnTo>
                <a:pt x="0" y="3163341"/>
              </a:lnTo>
              <a:lnTo>
                <a:pt x="194667" y="3163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713EF-D69B-5242-A9AE-3ED32A3FA8B0}">
      <dsp:nvSpPr>
        <dsp:cNvPr id="0" name=""/>
        <dsp:cNvSpPr/>
      </dsp:nvSpPr>
      <dsp:spPr>
        <a:xfrm>
          <a:off x="4696668" y="3651599"/>
          <a:ext cx="1557337" cy="973335"/>
        </a:xfrm>
        <a:prstGeom prst="roundRect">
          <a:avLst>
            <a:gd name="adj" fmla="val 10000"/>
          </a:avLst>
        </a:prstGeom>
        <a:solidFill>
          <a:schemeClr val="bg1">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Articles</a:t>
          </a:r>
        </a:p>
      </dsp:txBody>
      <dsp:txXfrm>
        <a:off x="4725176" y="3680107"/>
        <a:ext cx="1500321" cy="916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6956B-4261-EC49-8E7D-D4AC3E03F7F7}">
      <dsp:nvSpPr>
        <dsp:cNvPr id="0" name=""/>
        <dsp:cNvSpPr/>
      </dsp:nvSpPr>
      <dsp:spPr>
        <a:xfrm>
          <a:off x="2540" y="534586"/>
          <a:ext cx="2476500" cy="9731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Strategies for International Level public awareness on negative impacts of nuclear weapons</a:t>
          </a:r>
        </a:p>
      </dsp:txBody>
      <dsp:txXfrm>
        <a:off x="2540" y="534586"/>
        <a:ext cx="2476500" cy="973143"/>
      </dsp:txXfrm>
    </dsp:sp>
    <dsp:sp modelId="{437D7232-73E1-F74C-BE7B-CAF8483F8693}">
      <dsp:nvSpPr>
        <dsp:cNvPr id="0" name=""/>
        <dsp:cNvSpPr/>
      </dsp:nvSpPr>
      <dsp:spPr>
        <a:xfrm>
          <a:off x="2540" y="1507730"/>
          <a:ext cx="2476500" cy="3376350"/>
        </a:xfrm>
        <a:prstGeom prst="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t>Develop campaigns   ensuring that negative impacts of nuclear weapons are global and all nations across the globe  should eliminate them</a:t>
          </a:r>
        </a:p>
        <a:p>
          <a:pPr marL="114300" lvl="1" indent="-114300" algn="l" defTabSz="666750">
            <a:lnSpc>
              <a:spcPct val="90000"/>
            </a:lnSpc>
            <a:spcBef>
              <a:spcPct val="0"/>
            </a:spcBef>
            <a:spcAft>
              <a:spcPct val="15000"/>
            </a:spcAft>
            <a:buChar char="•"/>
          </a:pPr>
          <a:r>
            <a:rPr lang="en-GB" sz="1500" kern="1200" dirty="0"/>
            <a:t>Conferences, seminars</a:t>
          </a:r>
        </a:p>
        <a:p>
          <a:pPr marL="114300" lvl="1" indent="-114300" algn="l" defTabSz="666750">
            <a:lnSpc>
              <a:spcPct val="90000"/>
            </a:lnSpc>
            <a:spcBef>
              <a:spcPct val="0"/>
            </a:spcBef>
            <a:spcAft>
              <a:spcPct val="15000"/>
            </a:spcAft>
            <a:buChar char="•"/>
          </a:pPr>
          <a:r>
            <a:rPr lang="en-GB" sz="1500" kern="1200" dirty="0"/>
            <a:t>Testimonials from world leaders</a:t>
          </a:r>
        </a:p>
        <a:p>
          <a:pPr marL="114300" lvl="1" indent="-114300" algn="l" defTabSz="666750">
            <a:lnSpc>
              <a:spcPct val="90000"/>
            </a:lnSpc>
            <a:spcBef>
              <a:spcPct val="0"/>
            </a:spcBef>
            <a:spcAft>
              <a:spcPct val="15000"/>
            </a:spcAft>
            <a:buChar char="•"/>
          </a:pPr>
          <a:r>
            <a:rPr lang="en-GB" sz="1500" kern="1200" dirty="0"/>
            <a:t>Researches </a:t>
          </a:r>
        </a:p>
        <a:p>
          <a:pPr marL="114300" lvl="1" indent="-114300" algn="l" defTabSz="666750">
            <a:lnSpc>
              <a:spcPct val="90000"/>
            </a:lnSpc>
            <a:spcBef>
              <a:spcPct val="0"/>
            </a:spcBef>
            <a:spcAft>
              <a:spcPct val="15000"/>
            </a:spcAft>
            <a:buChar char="•"/>
          </a:pPr>
          <a:r>
            <a:rPr lang="en-GB" sz="1500" kern="1200" dirty="0"/>
            <a:t>International Youth Competitions</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endParaRPr lang="en-GB" sz="1500" kern="1200" dirty="0"/>
        </a:p>
      </dsp:txBody>
      <dsp:txXfrm>
        <a:off x="2540" y="1507730"/>
        <a:ext cx="2476500" cy="3376350"/>
      </dsp:txXfrm>
    </dsp:sp>
    <dsp:sp modelId="{24F92035-4AE9-5044-91AB-F061D5932DD2}">
      <dsp:nvSpPr>
        <dsp:cNvPr id="0" name=""/>
        <dsp:cNvSpPr/>
      </dsp:nvSpPr>
      <dsp:spPr>
        <a:xfrm>
          <a:off x="2825750" y="534586"/>
          <a:ext cx="2476500" cy="9731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Strategies for national  Level for public awareness on negative impacts of nuclear weapons</a:t>
          </a:r>
        </a:p>
      </dsp:txBody>
      <dsp:txXfrm>
        <a:off x="2825750" y="534586"/>
        <a:ext cx="2476500" cy="973143"/>
      </dsp:txXfrm>
    </dsp:sp>
    <dsp:sp modelId="{F7DB3017-ABC0-FD4B-87F8-837963F459CC}">
      <dsp:nvSpPr>
        <dsp:cNvPr id="0" name=""/>
        <dsp:cNvSpPr/>
      </dsp:nvSpPr>
      <dsp:spPr>
        <a:xfrm>
          <a:off x="2825750" y="1507730"/>
          <a:ext cx="2476500" cy="3376350"/>
        </a:xfrm>
        <a:prstGeom prst="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Curriculum</a:t>
          </a:r>
        </a:p>
        <a:p>
          <a:pPr marL="114300" lvl="1" indent="-114300" algn="l" defTabSz="666750">
            <a:lnSpc>
              <a:spcPct val="90000"/>
            </a:lnSpc>
            <a:spcBef>
              <a:spcPct val="0"/>
            </a:spcBef>
            <a:spcAft>
              <a:spcPct val="15000"/>
            </a:spcAft>
            <a:buChar char="•"/>
          </a:pPr>
          <a:r>
            <a:rPr lang="en-GB" sz="1500" kern="1200" dirty="0"/>
            <a:t>Print and electronic media campaigns</a:t>
          </a:r>
        </a:p>
        <a:p>
          <a:pPr marL="114300" lvl="1" indent="-114300" algn="l" defTabSz="666750">
            <a:lnSpc>
              <a:spcPct val="90000"/>
            </a:lnSpc>
            <a:spcBef>
              <a:spcPct val="0"/>
            </a:spcBef>
            <a:spcAft>
              <a:spcPct val="15000"/>
            </a:spcAft>
            <a:buChar char="•"/>
          </a:pPr>
          <a:r>
            <a:rPr lang="en-GB" sz="1500" kern="1200" dirty="0"/>
            <a:t>Social media influencers</a:t>
          </a:r>
        </a:p>
        <a:p>
          <a:pPr marL="114300" lvl="1" indent="-114300" algn="l" defTabSz="666750">
            <a:lnSpc>
              <a:spcPct val="90000"/>
            </a:lnSpc>
            <a:spcBef>
              <a:spcPct val="0"/>
            </a:spcBef>
            <a:spcAft>
              <a:spcPct val="15000"/>
            </a:spcAft>
            <a:buChar char="•"/>
          </a:pPr>
          <a:r>
            <a:rPr lang="en-GB" sz="1500" kern="1200" dirty="0"/>
            <a:t> Opinion leaders</a:t>
          </a:r>
        </a:p>
        <a:p>
          <a:pPr marL="114300" lvl="1" indent="-114300" algn="l" defTabSz="666750">
            <a:lnSpc>
              <a:spcPct val="90000"/>
            </a:lnSpc>
            <a:spcBef>
              <a:spcPct val="0"/>
            </a:spcBef>
            <a:spcAft>
              <a:spcPct val="15000"/>
            </a:spcAft>
            <a:buChar char="•"/>
          </a:pPr>
          <a:r>
            <a:rPr lang="en-GB" sz="1500" kern="1200" dirty="0"/>
            <a:t>National level youth competitions( painting, debates, drama) </a:t>
          </a:r>
        </a:p>
        <a:p>
          <a:pPr marL="114300" lvl="1" indent="-114300" algn="l" defTabSz="666750">
            <a:lnSpc>
              <a:spcPct val="90000"/>
            </a:lnSpc>
            <a:spcBef>
              <a:spcPct val="0"/>
            </a:spcBef>
            <a:spcAft>
              <a:spcPct val="15000"/>
            </a:spcAft>
            <a:buChar char="•"/>
          </a:pPr>
          <a:r>
            <a:rPr lang="en-GB" sz="1500" kern="1200" dirty="0"/>
            <a:t>Seminars and conferences at educational institutions</a:t>
          </a:r>
        </a:p>
        <a:p>
          <a:pPr marL="114300" lvl="1" indent="-114300" algn="l" defTabSz="666750">
            <a:lnSpc>
              <a:spcPct val="90000"/>
            </a:lnSpc>
            <a:spcBef>
              <a:spcPct val="0"/>
            </a:spcBef>
            <a:spcAft>
              <a:spcPct val="15000"/>
            </a:spcAft>
            <a:buChar char="•"/>
          </a:pPr>
          <a:r>
            <a:rPr lang="en-GB" sz="1500" kern="1200" dirty="0"/>
            <a:t>Robo calls and public service messages</a:t>
          </a:r>
        </a:p>
        <a:p>
          <a:pPr marL="114300" lvl="1" indent="-114300" algn="l" defTabSz="666750">
            <a:lnSpc>
              <a:spcPct val="90000"/>
            </a:lnSpc>
            <a:spcBef>
              <a:spcPct val="0"/>
            </a:spcBef>
            <a:spcAft>
              <a:spcPct val="15000"/>
            </a:spcAft>
            <a:buChar char="•"/>
          </a:pPr>
          <a:endParaRPr lang="en-GB" sz="1500" kern="1200" dirty="0"/>
        </a:p>
      </dsp:txBody>
      <dsp:txXfrm>
        <a:off x="2825750" y="1507730"/>
        <a:ext cx="2476500" cy="3376350"/>
      </dsp:txXfrm>
    </dsp:sp>
    <dsp:sp modelId="{94FFB895-2669-A644-842D-ABA226D53A2B}">
      <dsp:nvSpPr>
        <dsp:cNvPr id="0" name=""/>
        <dsp:cNvSpPr/>
      </dsp:nvSpPr>
      <dsp:spPr>
        <a:xfrm>
          <a:off x="5648960" y="534586"/>
          <a:ext cx="2476500" cy="9731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Strategies for local level public awareness on negative impacts of nuclear weapons </a:t>
          </a:r>
        </a:p>
      </dsp:txBody>
      <dsp:txXfrm>
        <a:off x="5648960" y="534586"/>
        <a:ext cx="2476500" cy="973143"/>
      </dsp:txXfrm>
    </dsp:sp>
    <dsp:sp modelId="{333251F8-6B4C-964E-B56D-C40CF4B6CCB0}">
      <dsp:nvSpPr>
        <dsp:cNvPr id="0" name=""/>
        <dsp:cNvSpPr/>
      </dsp:nvSpPr>
      <dsp:spPr>
        <a:xfrm>
          <a:off x="5648960" y="1507730"/>
          <a:ext cx="2476500" cy="3376350"/>
        </a:xfrm>
        <a:prstGeom prst="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 Campaigns in local and regional languages</a:t>
          </a:r>
        </a:p>
        <a:p>
          <a:pPr marL="114300" lvl="1" indent="-114300" algn="l" defTabSz="666750">
            <a:lnSpc>
              <a:spcPct val="90000"/>
            </a:lnSpc>
            <a:spcBef>
              <a:spcPct val="0"/>
            </a:spcBef>
            <a:spcAft>
              <a:spcPct val="15000"/>
            </a:spcAft>
            <a:buChar char="•"/>
          </a:pPr>
          <a:r>
            <a:rPr lang="en-GB" sz="1500" kern="1200" dirty="0">
              <a:solidFill>
                <a:schemeClr val="tx1"/>
              </a:solidFill>
            </a:rPr>
            <a:t>Engagement of  local political, religious and other community leaders.</a:t>
          </a:r>
        </a:p>
        <a:p>
          <a:pPr marL="114300" lvl="1" indent="-114300" algn="l" defTabSz="666750">
            <a:lnSpc>
              <a:spcPct val="90000"/>
            </a:lnSpc>
            <a:spcBef>
              <a:spcPct val="0"/>
            </a:spcBef>
            <a:spcAft>
              <a:spcPct val="15000"/>
            </a:spcAft>
            <a:buChar char="•"/>
          </a:pPr>
          <a:r>
            <a:rPr lang="en-GB" sz="1500" kern="1200" dirty="0">
              <a:solidFill>
                <a:schemeClr val="tx1"/>
              </a:solidFill>
            </a:rPr>
            <a:t>Develop campaigns keeping in view local cultural , traditional and religious sensitivities.</a:t>
          </a:r>
        </a:p>
      </dsp:txBody>
      <dsp:txXfrm>
        <a:off x="5648960" y="1507730"/>
        <a:ext cx="2476500" cy="3376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21470-5022-C14D-B156-03E1DE802D16}" type="datetimeFigureOut">
              <a:rPr lang="en-PK" smtClean="0"/>
              <a:t>07/06/2023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B12ED-4F87-D148-BF57-2455B2C0F585}" type="slidenum">
              <a:rPr lang="en-PK" smtClean="0"/>
              <a:t>‹#›</a:t>
            </a:fld>
            <a:endParaRPr lang="en-PK"/>
          </a:p>
        </p:txBody>
      </p:sp>
    </p:spTree>
    <p:extLst>
      <p:ext uri="{BB962C8B-B14F-4D97-AF65-F5344CB8AC3E}">
        <p14:creationId xmlns:p14="http://schemas.microsoft.com/office/powerpoint/2010/main" val="384375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774964B4-9237-A249-B2F9-6B2416600EC3}" type="datetime1">
              <a:rPr lang="en-US" smtClean="0"/>
              <a:t>6/7/23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362DFBCD-2B45-CD43-889D-62BFDD76A4DD}" type="datetime1">
              <a:rPr lang="en-US" smtClean="0"/>
              <a:t>6/7/23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347AB25B-807F-6048-9605-6E7A52EAE0E0}" type="datetime1">
              <a:rPr lang="en-US" smtClean="0"/>
              <a:t>6/7/23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D40B166B-0B54-4241-A288-21FBBDF81615}" type="datetime1">
              <a:rPr lang="en-US" smtClean="0"/>
              <a:t>6/7/23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30F4A999-48F0-5547-8C37-0CC5858B3DA5}" type="datetime1">
              <a:rPr lang="en-US" smtClean="0"/>
              <a:t>6/7/23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46092CA4-4C20-6A4B-BC87-74960BF012C1}" type="datetime1">
              <a:rPr lang="en-US" smtClean="0"/>
              <a:t>6/7/23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9BB68834-F26E-EF49-BB2B-1D9E19D64316}" type="datetime1">
              <a:rPr lang="en-US" smtClean="0"/>
              <a:t>6/7/23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F8DBBECF-3137-4B4D-888E-13535F19F724}" type="datetime1">
              <a:rPr lang="en-US" smtClean="0"/>
              <a:t>6/7/23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9F436778-C1BB-0049-93BA-5C9E8A76A83C}" type="datetime1">
              <a:rPr lang="en-US" smtClean="0"/>
              <a:t>6/7/23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8E7FEC7D-8ACD-FA43-A338-9149BCB69D44}" type="datetime1">
              <a:rPr lang="en-US" smtClean="0"/>
              <a:t>6/7/23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EEBA67F5-D2DF-7741-B37F-E7D90D522B78}" type="datetime1">
              <a:rPr lang="en-US" smtClean="0"/>
              <a:t>6/7/23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Zilehuma_1@hot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200329"/>
          </a:xfrm>
          <a:prstGeom prst="rect">
            <a:avLst/>
          </a:prstGeom>
          <a:noFill/>
        </p:spPr>
        <p:txBody>
          <a:bodyPr wrap="square" rtlCol="0">
            <a:spAutoFit/>
          </a:bodyPr>
          <a:lstStyle/>
          <a:p>
            <a:pPr algn="ctr"/>
            <a:r>
              <a:rPr lang="en-GB" sz="1800" dirty="0">
                <a:solidFill>
                  <a:schemeClr val="bg1"/>
                </a:solidFill>
                <a:effectLst/>
                <a:latin typeface="Times New Roman" panose="02020603050405020304" pitchFamily="18" charset="0"/>
                <a:ea typeface="Calibri" panose="020F0502020204030204" pitchFamily="34" charset="0"/>
              </a:rPr>
              <a:t>Strategic Communication for Public Awareness about Negative Impacts of nuclear weapons</a:t>
            </a:r>
            <a:r>
              <a:rPr lang="en-PK" dirty="0">
                <a:solidFill>
                  <a:schemeClr val="bg1"/>
                </a:solidFill>
                <a:effectLst/>
              </a:rPr>
              <a:t> </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GB" dirty="0" err="1">
                <a:solidFill>
                  <a:schemeClr val="bg1"/>
                </a:solidFill>
                <a:latin typeface="Arial" panose="020B0604020202020204" pitchFamily="34" charset="0"/>
                <a:cs typeface="Arial" panose="020B0604020202020204" pitchFamily="34" charset="0"/>
              </a:rPr>
              <a:t>Zile</a:t>
            </a:r>
            <a:r>
              <a:rPr lang="en-GB" dirty="0">
                <a:solidFill>
                  <a:schemeClr val="bg1"/>
                </a:solidFill>
                <a:latin typeface="Arial" panose="020B0604020202020204" pitchFamily="34" charset="0"/>
                <a:cs typeface="Arial" panose="020B0604020202020204" pitchFamily="34" charset="0"/>
              </a:rPr>
              <a:t> Huma</a:t>
            </a:r>
            <a:endParaRPr lang="en-AT"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Global Ban &amp;negative impacts of nuclear weapon</a:t>
            </a:r>
          </a:p>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Strategic communication</a:t>
            </a:r>
          </a:p>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Public awareness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P5.4-073</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latin typeface="Arial" panose="020B0604020202020204" pitchFamily="34" charset="0"/>
                <a:cs typeface="Arial" panose="020B0604020202020204" pitchFamily="34" charset="0"/>
              </a:rPr>
              <a:t>Primary Data</a:t>
            </a:r>
          </a:p>
          <a:p>
            <a:r>
              <a:rPr lang="en-US" sz="1200" b="1" dirty="0">
                <a:latin typeface="Arial" panose="020B0604020202020204" pitchFamily="34" charset="0"/>
                <a:cs typeface="Arial" panose="020B0604020202020204" pitchFamily="34" charset="0"/>
              </a:rPr>
              <a:t>Secondary Data</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23EB7AC-01A2-9241-ACCB-0EFF72A6A708}"/>
              </a:ext>
            </a:extLst>
          </p:cNvPr>
          <p:cNvSpPr txBox="1"/>
          <p:nvPr/>
        </p:nvSpPr>
        <p:spPr>
          <a:xfrm>
            <a:off x="7541425" y="3460830"/>
            <a:ext cx="2086772" cy="1477328"/>
          </a:xfrm>
          <a:prstGeom prst="rect">
            <a:avLst/>
          </a:prstGeom>
          <a:noFill/>
        </p:spPr>
        <p:txBody>
          <a:bodyPr wrap="square" rtlCol="0">
            <a:spAutoFit/>
          </a:bodyPr>
          <a:lstStyle/>
          <a:p>
            <a:pPr marL="285750" indent="-285750">
              <a:buFont typeface="Arial" panose="020B0604020202020204" pitchFamily="34" charset="0"/>
              <a:buChar char="•"/>
            </a:pPr>
            <a:r>
              <a:rPr lang="en-PK" b="1" dirty="0"/>
              <a:t>International</a:t>
            </a:r>
          </a:p>
          <a:p>
            <a:pPr marL="285750" indent="-285750">
              <a:buFont typeface="Arial" panose="020B0604020202020204" pitchFamily="34" charset="0"/>
              <a:buChar char="•"/>
            </a:pPr>
            <a:r>
              <a:rPr lang="en-PK" b="1" dirty="0"/>
              <a:t>Campaigns</a:t>
            </a:r>
          </a:p>
          <a:p>
            <a:pPr marL="285750" indent="-285750">
              <a:buFont typeface="Arial" panose="020B0604020202020204" pitchFamily="34" charset="0"/>
              <a:buChar char="•"/>
            </a:pPr>
            <a:r>
              <a:rPr lang="en-PK" b="1" dirty="0"/>
              <a:t>National campaigns</a:t>
            </a:r>
          </a:p>
          <a:p>
            <a:pPr marL="285750" indent="-285750">
              <a:buFont typeface="Arial" panose="020B0604020202020204" pitchFamily="34" charset="0"/>
              <a:buChar char="•"/>
            </a:pPr>
            <a:r>
              <a:rPr lang="en-GB" b="1" dirty="0"/>
              <a:t>L</a:t>
            </a:r>
            <a:r>
              <a:rPr lang="en-PK" b="1" dirty="0"/>
              <a:t>ocal camapigns</a:t>
            </a:r>
          </a:p>
        </p:txBody>
      </p:sp>
      <p:sp>
        <p:nvSpPr>
          <p:cNvPr id="12" name="TextBox 11">
            <a:extLst>
              <a:ext uri="{FF2B5EF4-FFF2-40B4-BE49-F238E27FC236}">
                <a16:creationId xmlns:a16="http://schemas.microsoft.com/office/drawing/2014/main" id="{91757870-D128-014E-A374-24693F0EC93A}"/>
              </a:ext>
            </a:extLst>
          </p:cNvPr>
          <p:cNvSpPr txBox="1"/>
          <p:nvPr/>
        </p:nvSpPr>
        <p:spPr>
          <a:xfrm>
            <a:off x="10045727" y="3391382"/>
            <a:ext cx="2341565" cy="1661993"/>
          </a:xfrm>
          <a:prstGeom prst="rect">
            <a:avLst/>
          </a:prstGeom>
          <a:noFill/>
        </p:spPr>
        <p:txBody>
          <a:bodyPr wrap="square" rtlCol="0">
            <a:spAutoFit/>
          </a:bodyPr>
          <a:lstStyle/>
          <a:p>
            <a:r>
              <a:rPr lang="en-PK" sz="1400" b="1" dirty="0"/>
              <a:t>Need to develop consenus</a:t>
            </a:r>
          </a:p>
          <a:p>
            <a:r>
              <a:rPr lang="en-GB" sz="1400" b="1" dirty="0"/>
              <a:t>o</a:t>
            </a:r>
            <a:r>
              <a:rPr lang="en-PK" sz="1400" b="1" dirty="0"/>
              <a:t>n global ban of nuclear weapons through startegic communication at international national and local level</a:t>
            </a:r>
            <a:endParaRPr lang="en-PK" b="1" dirty="0"/>
          </a:p>
          <a:p>
            <a:endParaRPr lang="en-PK" dirty="0"/>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68279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P5.4-073</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AF4EFFDF-B7EE-2C4D-A05F-EDEF0C949F1D}"/>
              </a:ext>
            </a:extLst>
          </p:cNvPr>
          <p:cNvGraphicFramePr/>
          <p:nvPr>
            <p:extLst>
              <p:ext uri="{D42A27DB-BD31-4B8C-83A1-F6EECF244321}">
                <p14:modId xmlns:p14="http://schemas.microsoft.com/office/powerpoint/2010/main" val="726819720"/>
              </p:ext>
            </p:extLst>
          </p:nvPr>
        </p:nvGraphicFramePr>
        <p:xfrm>
          <a:off x="2032000" y="949124"/>
          <a:ext cx="8128000" cy="5189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BA319D-322B-D34C-BDFD-612988BD5D9E}"/>
              </a:ext>
            </a:extLst>
          </p:cNvPr>
          <p:cNvSpPr txBox="1"/>
          <p:nvPr/>
        </p:nvSpPr>
        <p:spPr>
          <a:xfrm>
            <a:off x="4294208" y="1643605"/>
            <a:ext cx="2973250" cy="523220"/>
          </a:xfrm>
          <a:prstGeom prst="rect">
            <a:avLst/>
          </a:prstGeom>
          <a:noFill/>
        </p:spPr>
        <p:txBody>
          <a:bodyPr wrap="none" rtlCol="0">
            <a:spAutoFit/>
          </a:bodyPr>
          <a:lstStyle/>
          <a:p>
            <a:r>
              <a:rPr lang="en-PK" sz="2800" b="1" dirty="0"/>
              <a:t>THREE OBJECTIVES</a:t>
            </a:r>
          </a:p>
        </p:txBody>
      </p:sp>
      <p:sp>
        <p:nvSpPr>
          <p:cNvPr id="7" name="Oval 6">
            <a:extLst>
              <a:ext uri="{FF2B5EF4-FFF2-40B4-BE49-F238E27FC236}">
                <a16:creationId xmlns:a16="http://schemas.microsoft.com/office/drawing/2014/main" id="{60601F73-DCC4-294E-9EE6-91BAE45A651F}"/>
              </a:ext>
            </a:extLst>
          </p:cNvPr>
          <p:cNvSpPr/>
          <p:nvPr/>
        </p:nvSpPr>
        <p:spPr>
          <a:xfrm>
            <a:off x="5803391" y="2296145"/>
            <a:ext cx="4411125" cy="2265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K" dirty="0"/>
              <a:t>To identify the ideas/options  for strategic communication to craete public awareness</a:t>
            </a:r>
          </a:p>
        </p:txBody>
      </p:sp>
      <p:sp>
        <p:nvSpPr>
          <p:cNvPr id="8" name="Oval 7">
            <a:extLst>
              <a:ext uri="{FF2B5EF4-FFF2-40B4-BE49-F238E27FC236}">
                <a16:creationId xmlns:a16="http://schemas.microsoft.com/office/drawing/2014/main" id="{835F035F-BC75-7C48-9307-D6759D0870B5}"/>
              </a:ext>
            </a:extLst>
          </p:cNvPr>
          <p:cNvSpPr/>
          <p:nvPr/>
        </p:nvSpPr>
        <p:spPr>
          <a:xfrm>
            <a:off x="1231392" y="2166824"/>
            <a:ext cx="3907767" cy="2395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K" dirty="0"/>
              <a:t>To explain and understand  the need for  strategic communication to create public awareness</a:t>
            </a:r>
          </a:p>
        </p:txBody>
      </p:sp>
      <p:sp>
        <p:nvSpPr>
          <p:cNvPr id="9" name="Oval 8">
            <a:extLst>
              <a:ext uri="{FF2B5EF4-FFF2-40B4-BE49-F238E27FC236}">
                <a16:creationId xmlns:a16="http://schemas.microsoft.com/office/drawing/2014/main" id="{E6904551-5E56-AF47-AF41-618486239473}"/>
              </a:ext>
            </a:extLst>
          </p:cNvPr>
          <p:cNvSpPr/>
          <p:nvPr/>
        </p:nvSpPr>
        <p:spPr>
          <a:xfrm>
            <a:off x="4051138" y="4353717"/>
            <a:ext cx="3776125" cy="2265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K" dirty="0"/>
              <a:t>To descibe three levels  for strategic  communication to create public awareness</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METHOD/DATA</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AEE5EC56-A2B7-344A-88EB-BD2F797E2A3F}"/>
              </a:ext>
            </a:extLst>
          </p:cNvPr>
          <p:cNvGraphicFramePr/>
          <p:nvPr>
            <p:extLst>
              <p:ext uri="{D42A27DB-BD31-4B8C-83A1-F6EECF244321}">
                <p14:modId xmlns:p14="http://schemas.microsoft.com/office/powerpoint/2010/main" val="1889499087"/>
              </p:ext>
            </p:extLst>
          </p:nvPr>
        </p:nvGraphicFramePr>
        <p:xfrm>
          <a:off x="2032000" y="1511808"/>
          <a:ext cx="8128000" cy="462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C98BF5C-BF66-524A-9833-133BE17A6270}"/>
              </a:ext>
            </a:extLst>
          </p:cNvPr>
          <p:cNvSpPr txBox="1"/>
          <p:nvPr/>
        </p:nvSpPr>
        <p:spPr>
          <a:xfrm>
            <a:off x="11103779" y="6486144"/>
            <a:ext cx="929726" cy="307777"/>
          </a:xfrm>
          <a:prstGeom prst="rect">
            <a:avLst/>
          </a:prstGeom>
          <a:noFill/>
        </p:spPr>
        <p:txBody>
          <a:bodyPr wrap="square" rtlCol="0">
            <a:spAutoFit/>
          </a:bodyPr>
          <a:lstStyle/>
          <a:p>
            <a:r>
              <a:rPr lang="en-PK" sz="1400" dirty="0">
                <a:solidFill>
                  <a:schemeClr val="bg1"/>
                </a:solidFill>
              </a:rPr>
              <a:t>P5.4-073</a:t>
            </a:r>
          </a:p>
        </p:txBody>
      </p:sp>
      <p:graphicFrame>
        <p:nvGraphicFramePr>
          <p:cNvPr id="13" name="Diagram 12">
            <a:extLst>
              <a:ext uri="{FF2B5EF4-FFF2-40B4-BE49-F238E27FC236}">
                <a16:creationId xmlns:a16="http://schemas.microsoft.com/office/drawing/2014/main" id="{E62D85D3-063A-A44A-9129-EBE93FE36362}"/>
              </a:ext>
            </a:extLst>
          </p:cNvPr>
          <p:cNvGraphicFramePr/>
          <p:nvPr>
            <p:extLst>
              <p:ext uri="{D42A27DB-BD31-4B8C-83A1-F6EECF244321}">
                <p14:modId xmlns:p14="http://schemas.microsoft.com/office/powerpoint/2010/main" val="24081403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CONCLUSION</a:t>
            </a:r>
            <a:r>
              <a:rPr lang="en-GB" sz="4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F28FDD-FBBB-314C-9732-C3D0482C169B}"/>
              </a:ext>
            </a:extLst>
          </p:cNvPr>
          <p:cNvSpPr txBox="1"/>
          <p:nvPr/>
        </p:nvSpPr>
        <p:spPr>
          <a:xfrm>
            <a:off x="2365248" y="2023872"/>
            <a:ext cx="6230112" cy="2677656"/>
          </a:xfrm>
          <a:prstGeom prst="rect">
            <a:avLst/>
          </a:prstGeom>
          <a:noFill/>
        </p:spPr>
        <p:txBody>
          <a:bodyPr wrap="square" rtlCol="0">
            <a:spAutoFit/>
          </a:bodyPr>
          <a:lstStyle/>
          <a:p>
            <a:pPr algn="just"/>
            <a:r>
              <a:rPr lang="en-PK" b="1" dirty="0"/>
              <a:t>“</a:t>
            </a:r>
            <a:r>
              <a:rPr lang="en-PK" sz="2400" b="1" i="1" dirty="0"/>
              <a:t>Strategic Communication is required to create public awreness at international, national and local level by adopting multiple strategies keeping in view the local contexts (cultures, reiligion, traditions) to create public awreness about negative impacts of nuclear weapons to ban across the globe”</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CONTACT DETAILS</a:t>
            </a:r>
            <a:r>
              <a:rPr lang="en-GB" sz="4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F28FDD-FBBB-314C-9732-C3D0482C169B}"/>
              </a:ext>
            </a:extLst>
          </p:cNvPr>
          <p:cNvSpPr txBox="1"/>
          <p:nvPr/>
        </p:nvSpPr>
        <p:spPr>
          <a:xfrm>
            <a:off x="2365248" y="2023872"/>
            <a:ext cx="6230112" cy="1200329"/>
          </a:xfrm>
          <a:prstGeom prst="rect">
            <a:avLst/>
          </a:prstGeom>
          <a:noFill/>
        </p:spPr>
        <p:txBody>
          <a:bodyPr wrap="square" rtlCol="0">
            <a:spAutoFit/>
          </a:bodyPr>
          <a:lstStyle/>
          <a:p>
            <a:pPr algn="just"/>
            <a:r>
              <a:rPr lang="en-PK" sz="2400" b="1" i="1" dirty="0"/>
              <a:t>The author can be contacted through email</a:t>
            </a:r>
          </a:p>
          <a:p>
            <a:pPr algn="just"/>
            <a:r>
              <a:rPr lang="en-GB" sz="2400" b="1" i="1" dirty="0">
                <a:hlinkClick r:id="rId2"/>
              </a:rPr>
              <a:t>Z</a:t>
            </a:r>
            <a:r>
              <a:rPr lang="en-PK" sz="2400" b="1" i="1" dirty="0">
                <a:hlinkClick r:id="rId2"/>
              </a:rPr>
              <a:t>ilehuma_1@hotmail.com</a:t>
            </a:r>
            <a:endParaRPr lang="en-PK" sz="2400" b="1" i="1" dirty="0"/>
          </a:p>
          <a:p>
            <a:pPr algn="just"/>
            <a:r>
              <a:rPr lang="en-PK" sz="2400" b="1" i="1" dirty="0"/>
              <a:t>Twitter: @zilehumma_1</a:t>
            </a:r>
          </a:p>
        </p:txBody>
      </p:sp>
    </p:spTree>
    <p:extLst>
      <p:ext uri="{BB962C8B-B14F-4D97-AF65-F5344CB8AC3E}">
        <p14:creationId xmlns:p14="http://schemas.microsoft.com/office/powerpoint/2010/main" val="8383945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TotalTime>
  <Words>516</Words>
  <Application>Microsoft Macintosh PowerPoint</Application>
  <PresentationFormat>Widescreen</PresentationFormat>
  <Paragraphs>82</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Microsoft Office User</cp:lastModifiedBy>
  <cp:revision>39</cp:revision>
  <dcterms:created xsi:type="dcterms:W3CDTF">2023-04-18T13:25:54Z</dcterms:created>
  <dcterms:modified xsi:type="dcterms:W3CDTF">2023-06-07T17:15:37Z</dcterms:modified>
</cp:coreProperties>
</file>