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23" d="100"/>
          <a:sy n="123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4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6" name="Freeform 5"/>
            <p:cNvSpPr/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tags" Target="../tags/tag3.xml"/><Relationship Id="rId4" Type="http://schemas.openxmlformats.org/officeDocument/2006/relationships/image" Target="../media/image4.jpeg"/><Relationship Id="rId3" Type="http://schemas.openxmlformats.org/officeDocument/2006/relationships/tags" Target="../tags/tag2.xml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P5.4-221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1274" y="26169"/>
            <a:ext cx="8547316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Make CTBT Education Sustainable 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Huaping Liu &amp; Yiqing Ren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Beijing Language and Culture University &amp; King’s College London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4145" y="1371600"/>
            <a:ext cx="11766550" cy="52882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For making CTBT education sustainable, there are 4E- proposals: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•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Enhancing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contents on CTBT in related courses &amp; lectures for graduates &amp; undergraduates in university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；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•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Engaging more young people into CTBT related discussion and research work;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•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Educating students to keep attention on any advancements &amp; applications of verification technologies on CTBT;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•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Encouraging students to participate in CTBTO’s various events and any other related activities.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Sustainable education on CTBT has 2 major objectives: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•</a:t>
            </a:r>
            <a:r>
              <a:rPr lang="en-US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Awake</a:t>
            </a:r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young, the public and the media to focus on CTBT issue and wide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application</a:t>
            </a:r>
            <a:r>
              <a:rPr lang="en-US" altLang="en-GB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 in both civil and scientific areas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of verification technologies;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•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Keep the decision makers’ alert on the importance of CTBT for nuclear disarmament, international security and human well-being as well.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                               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                           hp_liu@hotmail.com               yqing.1.ren@kcl.ac.uk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237673" y="5438140"/>
            <a:ext cx="1890395" cy="806450"/>
          </a:xfrm>
          <a:prstGeom prst="rect">
            <a:avLst/>
          </a:prstGeom>
        </p:spPr>
      </p:pic>
      <p:pic>
        <p:nvPicPr>
          <p:cNvPr id="10" name="图片 2" descr="4a9b570937e23e6228c89b6b24af1d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715760" y="5323205"/>
            <a:ext cx="867410" cy="831850"/>
          </a:xfrm>
          <a:prstGeom prst="rect">
            <a:avLst/>
          </a:prstGeom>
        </p:spPr>
      </p:pic>
      <p:pic>
        <p:nvPicPr>
          <p:cNvPr id="8" name="图片 1" descr="logo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318510" y="5323205"/>
            <a:ext cx="919480" cy="9220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PP_MARK_KEY" val="fce48751-69c5-4180-976a-fb216f4b6a4a"/>
  <p:tag name="COMMONDATA" val="eyJoZGlkIjoiZmQxNDdkNGQyODRlODNlZjk2NTE2YmJiM2FhN2QwMTE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1060</Words>
  <Application>WPS 演示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等线</vt:lpstr>
      <vt:lpstr>微软雅黑</vt:lpstr>
      <vt:lpstr>Arial Unicode MS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Joy</cp:lastModifiedBy>
  <cp:revision>28</cp:revision>
  <dcterms:created xsi:type="dcterms:W3CDTF">2023-04-18T13:25:00Z</dcterms:created>
  <dcterms:modified xsi:type="dcterms:W3CDTF">2023-06-04T00:22:52Z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0E2471ED89E74186B0AA5443653EACBB_13</vt:lpwstr>
  </property>
  <property fmtid="{D5CDD505-2E9C-101B-9397-08002B2CF9AE}" pid="3" name="KSOProductBuildVer">
    <vt:lpwstr>2052-11.1.0.14036</vt:lpwstr>
  </property>
</Properties>
</file>