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7"/>
    <p:restoredTop sz="94694"/>
  </p:normalViewPr>
  <p:slideViewPr>
    <p:cSldViewPr snapToGrid="0">
      <p:cViewPr>
        <p:scale>
          <a:sx n="62" d="100"/>
          <a:sy n="62" d="100"/>
        </p:scale>
        <p:origin x="-485" y="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22/05/2023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22/05/2023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22/05/2023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22/05/2023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22/05/2023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22/05/2023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22/05/2023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22/05/2023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22/05/2023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22/05/2023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22/05/2023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xmlns="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xmlns="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xmlns="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xmlns="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xmlns="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P5.4-470</a:t>
            </a:r>
            <a:endParaRPr lang="x-none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C76C91B-333D-CF33-4FE9-81CDD42E9314}"/>
              </a:ext>
            </a:extLst>
          </p:cNvPr>
          <p:cNvSpPr txBox="1"/>
          <p:nvPr/>
        </p:nvSpPr>
        <p:spPr>
          <a:xfrm>
            <a:off x="2248930" y="26169"/>
            <a:ext cx="8452020" cy="2380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5000"/>
              </a:lnSpc>
            </a:pPr>
            <a:r>
              <a:rPr lang="en-ZA" b="1" dirty="0" smtClean="0">
                <a:solidFill>
                  <a:prstClr val="white"/>
                </a:solidFill>
                <a:latin typeface="Arial"/>
                <a:ea typeface="Calibri"/>
                <a:cs typeface="Times New Roman"/>
              </a:rPr>
              <a:t>             A</a:t>
            </a:r>
            <a:r>
              <a:rPr lang="en-ZA" b="1" dirty="0" smtClean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ZA" b="1" dirty="0">
                <a:solidFill>
                  <a:prstClr val="white"/>
                </a:solidFill>
                <a:latin typeface="Arial"/>
                <a:ea typeface="Calibri"/>
                <a:cs typeface="Times New Roman"/>
              </a:rPr>
              <a:t>GOOD COMMUNICATION STRATEGY TO BETTER CONVINCE</a:t>
            </a:r>
            <a:endParaRPr lang="x-none" b="1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en-US" b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Malam</a:t>
            </a:r>
            <a:r>
              <a:rPr lang="en-US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Issa</a:t>
            </a:r>
            <a:r>
              <a:rPr lang="en-US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RABIOU</a:t>
            </a:r>
            <a:endParaRPr lang="x-none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en-US" sz="14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Civil Society Organizations Representative In the National Technical </a:t>
            </a:r>
            <a:r>
              <a:rPr lang="en-US" sz="1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Committee</a:t>
            </a:r>
          </a:p>
          <a:p>
            <a:pPr lvl="0" algn="ctr"/>
            <a:r>
              <a:rPr lang="en-US" sz="1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for the Nuclear Power Program</a:t>
            </a:r>
            <a:endParaRPr lang="fr-FR" sz="14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en-US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Of the High Authority of Niger to Atomic Energy HANEA</a:t>
            </a:r>
            <a:endParaRPr lang="fr-FR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en-US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Email: </a:t>
            </a:r>
            <a:r>
              <a:rPr lang="en-US" u="sng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rabioumi@yahoo.fr</a:t>
            </a:r>
            <a:endParaRPr lang="fr-FR" dirty="0">
              <a:solidFill>
                <a:prstClr val="black"/>
              </a:solidFill>
            </a:endParaRPr>
          </a:p>
          <a:p>
            <a:pPr algn="ctr"/>
            <a:endParaRPr lang="x-none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x-none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[Author name goes here / Font: Arial Size: 18]</a:t>
            </a:r>
          </a:p>
          <a:p>
            <a:pPr algn="ctr"/>
            <a:r>
              <a:rPr lang="x-non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Affiliation / Organization / Company / Institute [if any / Font: Arial Size</a:t>
            </a:r>
            <a:r>
              <a:rPr lang="x-none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14]</a:t>
            </a:r>
          </a:p>
        </p:txBody>
      </p:sp>
      <p:sp>
        <p:nvSpPr>
          <p:cNvPr id="2" name="Rectangle 1"/>
          <p:cNvSpPr/>
          <p:nvPr/>
        </p:nvSpPr>
        <p:spPr>
          <a:xfrm>
            <a:off x="1173891" y="1934518"/>
            <a:ext cx="10046043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ea typeface="Calibri"/>
                <a:cs typeface="Arial" pitchFamily="34" charset="0"/>
              </a:rPr>
              <a:t>LIGHTNING </a:t>
            </a:r>
            <a:r>
              <a:rPr lang="en-US" b="1" dirty="0" smtClean="0">
                <a:latin typeface="Arial" pitchFamily="34" charset="0"/>
                <a:ea typeface="Calibri"/>
                <a:cs typeface="Arial" pitchFamily="34" charset="0"/>
              </a:rPr>
              <a:t>TALKS</a:t>
            </a:r>
          </a:p>
          <a:p>
            <a:pPr algn="ctr"/>
            <a:endParaRPr lang="en-US" b="1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algn="just"/>
            <a:r>
              <a:rPr lang="en-US" dirty="0">
                <a:latin typeface="Arial" pitchFamily="34" charset="0"/>
                <a:cs typeface="Arial" pitchFamily="34" charset="0"/>
              </a:rPr>
              <a:t>Our presentation consists of 4 main parts which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are:</a:t>
            </a:r>
          </a:p>
          <a:p>
            <a:pPr algn="just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dirty="0">
                <a:latin typeface="Arial" pitchFamily="34" charset="0"/>
                <a:cs typeface="Arial" pitchFamily="34" charset="0"/>
              </a:rPr>
              <a:t>first part evokes the sovereign role of the CTBTO with regard to countries possessing nuclear technology and those not having,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dirty="0">
                <a:latin typeface="Arial" pitchFamily="34" charset="0"/>
                <a:cs typeface="Arial" pitchFamily="34" charset="0"/>
              </a:rPr>
              <a:t>second part discusses the essential elements of a good communication strategy,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dirty="0">
                <a:latin typeface="Arial" pitchFamily="34" charset="0"/>
                <a:cs typeface="Arial" pitchFamily="34" charset="0"/>
              </a:rPr>
              <a:t>third part highlights the different stakeholders in the implementation of a nuclear power program,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dirty="0">
                <a:latin typeface="Arial" pitchFamily="34" charset="0"/>
                <a:cs typeface="Arial" pitchFamily="34" charset="0"/>
              </a:rPr>
              <a:t>fourth part highlights the types of communications to each stakeholder</a:t>
            </a:r>
            <a:r>
              <a:rPr lang="en-US" dirty="0" smtClean="0">
                <a:latin typeface="Arial" pitchFamily="34" charset="0"/>
                <a:ea typeface="Calibri"/>
                <a:cs typeface="Arial" pitchFamily="34" charset="0"/>
              </a:rPr>
              <a:t> ,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2723</TotalTime>
  <Words>146</Words>
  <Application>Microsoft Office PowerPoint</Application>
  <PresentationFormat>Personnalisé</PresentationFormat>
  <Paragraphs>21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Office Theme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SAMSUNG</cp:lastModifiedBy>
  <cp:revision>23</cp:revision>
  <dcterms:created xsi:type="dcterms:W3CDTF">2023-04-18T13:25:54Z</dcterms:created>
  <dcterms:modified xsi:type="dcterms:W3CDTF">2023-05-22T10:37:23Z</dcterms:modified>
</cp:coreProperties>
</file>