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61" r:id="rId3"/>
    <p:sldId id="256" r:id="rId4"/>
    <p:sldId id="262" r:id="rId5"/>
    <p:sldId id="263" r:id="rId6"/>
    <p:sldId id="264" r:id="rId7"/>
    <p:sldId id="267" r:id="rId8"/>
    <p:sldId id="268" r:id="rId9"/>
    <p:sldId id="265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8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>
      <p:cViewPr>
        <p:scale>
          <a:sx n="70" d="100"/>
          <a:sy n="70" d="100"/>
        </p:scale>
        <p:origin x="-163" y="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DF7AC-80E8-465A-B15B-AAF6F9CE5861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28E31-1039-484C-99C5-236B93F28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1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28E31-1039-484C-99C5-236B93F2800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35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8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=""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21" name="AutoShape 3">
              <a:extLst>
                <a:ext uri="{FF2B5EF4-FFF2-40B4-BE49-F238E27FC236}">
                  <a16:creationId xmlns=""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54CF3D70-20B2-28DE-998B-4645A15E6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>
              <a:extLst>
                <a:ext uri="{FF2B5EF4-FFF2-40B4-BE49-F238E27FC236}">
                  <a16:creationId xmlns="" xmlns:a16="http://schemas.microsoft.com/office/drawing/2014/main" id="{94C55B98-E3B1-18AB-1449-2A283807E0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=""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=""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=""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=""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=""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=""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=""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=""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=""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=""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=""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5DBCFC7D-72C0-2FCC-B77F-82B83667520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045423"/>
            <a:ext cx="1003300" cy="1214437"/>
            <a:chOff x="6942" y="3403"/>
            <a:chExt cx="632" cy="765"/>
          </a:xfrm>
        </p:grpSpPr>
        <p:sp>
          <p:nvSpPr>
            <p:cNvPr id="4" name="AutoShape 3">
              <a:extLst>
                <a:ext uri="{FF2B5EF4-FFF2-40B4-BE49-F238E27FC236}">
                  <a16:creationId xmlns="" xmlns:a16="http://schemas.microsoft.com/office/drawing/2014/main" id="{9A6BB605-34E7-70FB-3CAA-485B75FD697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226D775E-39DB-6B59-2ECF-47778E3D8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88410EA-E59E-33BC-1C8C-3911F102DB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9CD289E2-DE95-5254-8292-54AA96A33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D6E1AF2-CA6D-5D19-D164-DDB007CF64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=""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=""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=""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307010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b="1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</a:t>
            </a:r>
            <a:r>
              <a:rPr lang="en-ZA" b="1" dirty="0" smtClean="0">
                <a:latin typeface="Arial"/>
                <a:ea typeface="Calibri"/>
                <a:cs typeface="Times New Roman"/>
              </a:rPr>
              <a:t> </a:t>
            </a:r>
            <a:r>
              <a:rPr lang="en-ZA" b="1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GOOD </a:t>
            </a:r>
            <a:r>
              <a:rPr lang="en-ZA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COMMUNICATION STRATEGY TO BETTER </a:t>
            </a:r>
            <a:r>
              <a:rPr lang="en-ZA" b="1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CONVINCE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Malam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RABIOU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Society Organizations Representative In the National Technical Committee for the Nuclear Power Program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the High Authority of Niger to Atomic Energy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HANEA</a:t>
            </a:r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rabioumi@yahoo.fr</a:t>
            </a:r>
            <a:endParaRPr lang="fr-FR" dirty="0"/>
          </a:p>
          <a:p>
            <a:pPr algn="ct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 THIS TEXT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your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Short Introduction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NOT CHANGE or RESIZE the Text or the Textbox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P5.4-470</a:t>
            </a:r>
            <a:r>
              <a:rPr lang="en-US" sz="1200" b="1" dirty="0" smtClean="0">
                <a:latin typeface="Calibri"/>
                <a:ea typeface="Calibri"/>
                <a:cs typeface="Times New Roman"/>
              </a:rPr>
              <a:t> 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 THIS TEXT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your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NOT CHANGE or RESIZE the Text or the Textbox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 THIS TEXT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your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NOT CHANGE or RESIZE the Text or the Textbox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 THIS TEXT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your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NOT CHANGE or RESIZE the Text or the Textbox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P5.4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2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P5.4 </a:t>
            </a: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</a:t>
            </a:r>
            <a:endParaRPr lang="x-none" sz="2000" b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P5.4-470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467" y="1265138"/>
            <a:ext cx="998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To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better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carry out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its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sovereign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missions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convincing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States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possessing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nuclear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weapons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to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systematically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renounce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testing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; CTBTO must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adopt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 good communication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strategy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. This must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contain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all the segments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ranging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from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mapping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stakeholders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to the identification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appropriate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messages for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each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actor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225142"/>
            <a:ext cx="817757" cy="6482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P5.4 </a:t>
            </a: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</a:t>
            </a:r>
            <a:endParaRPr lang="x-none" sz="2000" b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P5.4-470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3401" y="2427188"/>
            <a:ext cx="87545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The objectives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our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contribution are to: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Recall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the challenges to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be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met to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achieve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 good communications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strategy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Outline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 good communications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strategy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Present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Mapping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all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stakeholders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as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well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as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dedicated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messages.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257800"/>
            <a:ext cx="817757" cy="6155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P5.4 </a:t>
            </a: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</a:t>
            </a:r>
            <a:endParaRPr lang="x-none" sz="2000" b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P5.4-470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568765"/>
            <a:ext cx="9982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sz="2000" u="sng" dirty="0" err="1">
                <a:latin typeface="Arial" pitchFamily="34" charset="0"/>
                <a:ea typeface="Times New Roman"/>
                <a:cs typeface="Arial" pitchFamily="34" charset="0"/>
              </a:rPr>
              <a:t>Methodology</a:t>
            </a:r>
            <a:r>
              <a:rPr lang="fr-FR" sz="2000" u="sng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It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consisted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a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series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searches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such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as: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Documentary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reviews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Interviews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with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specialists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A compilation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collected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resources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223171" y="5225142"/>
            <a:ext cx="720102" cy="6482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P5.4 </a:t>
            </a: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</a:t>
            </a:r>
            <a:endParaRPr lang="x-none" sz="2000" b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P5.4-470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657" y="1516961"/>
            <a:ext cx="100801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 err="1">
                <a:latin typeface="Times New Roman"/>
                <a:ea typeface="Times New Roman"/>
                <a:cs typeface="Times New Roman"/>
              </a:rPr>
              <a:t>Title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: “A good communication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strategy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better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convince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” </a:t>
            </a:r>
            <a:endParaRPr lang="fr-FR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/>
                <a:ea typeface="Times New Roman"/>
                <a:cs typeface="Times New Roman"/>
              </a:rPr>
              <a:t>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role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the CTBTO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detect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any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atomic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explosion on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planet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take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measures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prevent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countries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currently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possessing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weapons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from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continuing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their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tests, and the States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which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do not have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weapons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from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acquiring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them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.</a:t>
            </a:r>
            <a:endParaRPr lang="fr-FR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/>
                <a:ea typeface="Times New Roman"/>
                <a:cs typeface="Times New Roman"/>
              </a:rPr>
              <a:t> </a:t>
            </a:r>
            <a:endParaRPr lang="fr-FR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/>
                <a:ea typeface="Times New Roman"/>
                <a:cs typeface="Times New Roman"/>
              </a:rPr>
              <a:t> In addition, the CTBTO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also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has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task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convincing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nuclear-weapon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States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systematically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renounce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testing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. To do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this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,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development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and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implementation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a good communication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strategy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 major challenge. In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fact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, for a communication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strategy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relevant,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adapted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and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realistic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must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based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on a good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analysis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the situation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because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this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which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makes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possible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understand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communication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problem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that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want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solve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, the objectives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that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may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together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desired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outcomes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and impact, and possible communication solutions.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Communicating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for a total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test ban must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address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following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challenges: </a:t>
            </a:r>
            <a:endParaRPr lang="fr-FR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Results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1885" y="1581547"/>
            <a:ext cx="1000397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fr-FR" dirty="0">
                <a:latin typeface="Times New Roman"/>
                <a:ea typeface="Times New Roman"/>
                <a:cs typeface="Times New Roman"/>
              </a:rPr>
              <a:t>Train communications and public engagement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officers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on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test ban;</a:t>
            </a:r>
            <a:endParaRPr lang="fr-FR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fr-FR" dirty="0" err="1">
                <a:latin typeface="Times New Roman"/>
                <a:ea typeface="Times New Roman"/>
                <a:cs typeface="Times New Roman"/>
              </a:rPr>
              <a:t>Create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 network of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communicators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raise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awareness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and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inform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population about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benefits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test ban;</a:t>
            </a:r>
            <a:endParaRPr lang="fr-FR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fr-FR" dirty="0" err="1">
                <a:latin typeface="Times New Roman"/>
                <a:ea typeface="Times New Roman"/>
                <a:cs typeface="Times New Roman"/>
              </a:rPr>
              <a:t>Communicate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effectively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and in a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differentiated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manner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all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activities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related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the test ban; 4.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Mobilize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necessary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resources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for communications and public engagement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officers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properly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and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effectively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communicate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test ban;</a:t>
            </a:r>
            <a:endParaRPr lang="fr-FR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fr-FR" dirty="0" err="1">
                <a:latin typeface="Times New Roman"/>
                <a:ea typeface="Times New Roman"/>
                <a:cs typeface="Times New Roman"/>
              </a:rPr>
              <a:t>Create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events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such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as an open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day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) to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make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successes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the program visible and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establish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its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notoriety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;</a:t>
            </a:r>
            <a:endParaRPr lang="fr-FR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fr-FR" dirty="0" err="1">
                <a:latin typeface="Times New Roman"/>
                <a:ea typeface="Times New Roman"/>
                <a:cs typeface="Times New Roman"/>
              </a:rPr>
              <a:t>Cooperate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with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civil society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actors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influencers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for a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better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understanding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the program.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Promoting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the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benefits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of a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comprehensive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nuclear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test ban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will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  <a:cs typeface="Times New Roman"/>
              </a:rPr>
              <a:t>require</a:t>
            </a:r>
            <a:r>
              <a:rPr lang="fr-FR" dirty="0">
                <a:latin typeface="Times New Roman"/>
                <a:ea typeface="Times New Roman"/>
                <a:cs typeface="Times New Roman"/>
              </a:rPr>
              <a:t>:</a:t>
            </a:r>
            <a:endParaRPr lang="fr-FR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707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7142" y="365125"/>
            <a:ext cx="6716487" cy="560161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886" y="1471541"/>
            <a:ext cx="9503228" cy="395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Set up an extensive,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equipped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solid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and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professional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communication service;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Have a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clear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approved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and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scrupulously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implemented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communication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strategy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and plan;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Allocate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substantial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budget to communication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activities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Map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all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stakeholders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around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following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major groups: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Policy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makers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: Opinion leaders: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Representatives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civil society,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Groupings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political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parties,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Youth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organizations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Women’s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organizations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the media and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general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public in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general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fr-FR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For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each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target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a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dynamic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communication plan must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be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developed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and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implemented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with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objectives and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expected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results</a:t>
            </a: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P5.4 </a:t>
            </a: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</a:t>
            </a:r>
            <a:endParaRPr lang="x-none" sz="20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P5.4-470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29" y="2427188"/>
            <a:ext cx="955048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In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view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this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analysis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to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better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succeed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in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its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missions of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convincing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the States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possessing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nuclear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weapons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to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systematically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renounce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tests, CTBTO must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adopt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 good communication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strategy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Thus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development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and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implementation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a good communication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strategy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are essential to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better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convince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hence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title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 of the </a:t>
            </a:r>
            <a:r>
              <a:rPr lang="fr-FR" sz="2000" dirty="0" err="1">
                <a:latin typeface="Arial" pitchFamily="34" charset="0"/>
                <a:ea typeface="Times New Roman"/>
                <a:cs typeface="Arial" pitchFamily="34" charset="0"/>
              </a:rPr>
              <a:t>presentation</a:t>
            </a: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560</Words>
  <Application>Microsoft Office PowerPoint</Application>
  <PresentationFormat>Personnalisé</PresentationFormat>
  <Paragraphs>69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Results </vt:lpstr>
      <vt:lpstr>Results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SAMSUNG</cp:lastModifiedBy>
  <cp:revision>29</cp:revision>
  <dcterms:created xsi:type="dcterms:W3CDTF">2023-04-18T13:25:54Z</dcterms:created>
  <dcterms:modified xsi:type="dcterms:W3CDTF">2023-05-22T10:33:49Z</dcterms:modified>
</cp:coreProperties>
</file>