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97"/>
    <p:restoredTop sz="94694"/>
  </p:normalViewPr>
  <p:slideViewPr>
    <p:cSldViewPr snapToGrid="0">
      <p:cViewPr varScale="1">
        <p:scale>
          <a:sx n="70" d="100"/>
          <a:sy n="70" d="100"/>
        </p:scale>
        <p:origin x="-708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03/06/2023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03/06/2023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03/06/2023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03/06/2023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03/06/2023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03/06/2023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03/06/2023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03/06/2023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03/06/2023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03/06/2023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03/06/2023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xmlns="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xmlns="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xmlns="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P5.4-010</a:t>
            </a:r>
            <a:endParaRPr lang="x-non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The CTBTO's image in the global media from MENA Perspective</a:t>
            </a:r>
            <a:endParaRPr lang="fr-FR" dirty="0" smtClean="0">
              <a:solidFill>
                <a:schemeClr val="bg1"/>
              </a:solidFill>
            </a:endParaRPr>
          </a:p>
          <a:p>
            <a:pPr algn="ctr"/>
            <a:r>
              <a:rPr lang="fr-F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fr-FR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Laeed</a:t>
            </a:r>
            <a:r>
              <a:rPr lang="fr-F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Zaghlami</a:t>
            </a:r>
            <a:endParaRPr lang="x-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Algiers</a:t>
            </a:r>
            <a:r>
              <a:rPr lang="fr-F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fr-F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Facullty</a:t>
            </a:r>
            <a:r>
              <a:rPr lang="fr-F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Information and Communication</a:t>
            </a:r>
            <a:endParaRPr lang="x-non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887" y="1504332"/>
            <a:ext cx="1076457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 Rounded MT Bold" pitchFamily="34" charset="0"/>
                <a:cs typeface="Times New Roman" pitchFamily="18" charset="0"/>
              </a:rPr>
              <a:t>The media in the Mena region tend to </a:t>
            </a:r>
            <a:r>
              <a:rPr lang="en-US" u="sng" dirty="0" smtClean="0">
                <a:latin typeface="Arial Rounded MT Bold" pitchFamily="34" charset="0"/>
                <a:cs typeface="Times New Roman" pitchFamily="18" charset="0"/>
              </a:rPr>
              <a:t>pay little attention to the CTBTO's </a:t>
            </a:r>
            <a:r>
              <a:rPr lang="en-US" dirty="0" smtClean="0">
                <a:latin typeface="Arial Rounded MT Bold" pitchFamily="34" charset="0"/>
                <a:cs typeface="Times New Roman" pitchFamily="18" charset="0"/>
              </a:rPr>
              <a:t>core missions and activities. </a:t>
            </a:r>
          </a:p>
          <a:p>
            <a:endParaRPr lang="en-US" dirty="0" smtClean="0">
              <a:latin typeface="Arial Rounded MT Bold" pitchFamily="34" charset="0"/>
              <a:cs typeface="Times New Roman" pitchFamily="18" charset="0"/>
            </a:endParaRPr>
          </a:p>
          <a:p>
            <a:r>
              <a:rPr lang="en-US" dirty="0" smtClean="0">
                <a:latin typeface="Arial Rounded MT Bold" pitchFamily="34" charset="0"/>
                <a:cs typeface="Times New Roman" pitchFamily="18" charset="0"/>
              </a:rPr>
              <a:t>The CTBTO's </a:t>
            </a:r>
            <a:r>
              <a:rPr lang="en-US" u="sng" dirty="0" smtClean="0">
                <a:latin typeface="Arial Rounded MT Bold" pitchFamily="34" charset="0"/>
                <a:cs typeface="Times New Roman" pitchFamily="18" charset="0"/>
              </a:rPr>
              <a:t>image is perceived </a:t>
            </a:r>
            <a:r>
              <a:rPr lang="en-US" dirty="0" smtClean="0">
                <a:latin typeface="Arial Rounded MT Bold" pitchFamily="34" charset="0"/>
                <a:cs typeface="Times New Roman" pitchFamily="18" charset="0"/>
              </a:rPr>
              <a:t>with </a:t>
            </a:r>
            <a:r>
              <a:rPr lang="en-US" u="sng" dirty="0" smtClean="0">
                <a:latin typeface="Arial Rounded MT Bold" pitchFamily="34" charset="0"/>
                <a:cs typeface="Times New Roman" pitchFamily="18" charset="0"/>
              </a:rPr>
              <a:t>vague interest </a:t>
            </a:r>
            <a:r>
              <a:rPr lang="en-US" dirty="0" smtClean="0">
                <a:latin typeface="Arial Rounded MT Bold" pitchFamily="34" charset="0"/>
                <a:cs typeface="Times New Roman" pitchFamily="18" charset="0"/>
              </a:rPr>
              <a:t>and a</a:t>
            </a: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 </a:t>
            </a:r>
            <a:r>
              <a:rPr lang="en-US" u="sng" dirty="0" smtClean="0">
                <a:latin typeface="Arial Rounded MT Bold" pitchFamily="34" charset="0"/>
                <a:cs typeface="Times New Roman" pitchFamily="18" charset="0"/>
              </a:rPr>
              <a:t>mixed perception</a:t>
            </a:r>
            <a:r>
              <a:rPr lang="en-US" dirty="0" smtClean="0">
                <a:latin typeface="Arial Rounded MT Bold" pitchFamily="34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Arial Rounded MT Bold" pitchFamily="34" charset="0"/>
              <a:cs typeface="Times New Roman" pitchFamily="18" charset="0"/>
            </a:endParaRPr>
          </a:p>
          <a:p>
            <a:r>
              <a:rPr lang="en-US" u="sng" dirty="0" smtClean="0">
                <a:latin typeface="Arial Rounded MT Bold" pitchFamily="34" charset="0"/>
                <a:cs typeface="Times New Roman" pitchFamily="18" charset="0"/>
              </a:rPr>
              <a:t>The public is not well informed </a:t>
            </a:r>
            <a:r>
              <a:rPr lang="en-US" dirty="0" smtClean="0">
                <a:latin typeface="Arial Rounded MT Bold" pitchFamily="34" charset="0"/>
                <a:cs typeface="Times New Roman" pitchFamily="18" charset="0"/>
              </a:rPr>
              <a:t>due to </a:t>
            </a:r>
            <a:r>
              <a:rPr lang="en-US" u="sng" dirty="0" smtClean="0">
                <a:latin typeface="Arial Rounded MT Bold" pitchFamily="34" charset="0"/>
                <a:cs typeface="Times New Roman" pitchFamily="18" charset="0"/>
              </a:rPr>
              <a:t>insufficient and superficial media coverage. </a:t>
            </a:r>
          </a:p>
          <a:p>
            <a:endParaRPr lang="en-US" dirty="0" smtClean="0">
              <a:solidFill>
                <a:srgbClr val="FF0000"/>
              </a:solidFill>
              <a:latin typeface="Arial Rounded MT Bold" pitchFamily="34" charset="0"/>
              <a:cs typeface="Times New Roman" pitchFamily="18" charset="0"/>
            </a:endParaRPr>
          </a:p>
          <a:p>
            <a:r>
              <a:rPr lang="en-US" u="sng" dirty="0" smtClean="0">
                <a:latin typeface="Arial Rounded MT Bold" pitchFamily="34" charset="0"/>
                <a:cs typeface="Times New Roman" pitchFamily="18" charset="0"/>
              </a:rPr>
              <a:t>Political censorship, opacity and interference prevail </a:t>
            </a:r>
            <a:r>
              <a:rPr lang="en-US" dirty="0" smtClean="0">
                <a:latin typeface="Arial Rounded MT Bold" pitchFamily="34" charset="0"/>
                <a:cs typeface="Times New Roman" pitchFamily="18" charset="0"/>
              </a:rPr>
              <a:t>in countries regarding the nuclear issue in society</a:t>
            </a: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.</a:t>
            </a:r>
            <a:endParaRPr lang="en-US" dirty="0" smtClean="0">
              <a:latin typeface="Arial Rounded MT Bold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2720</TotalTime>
  <Words>83</Words>
  <Application>Microsoft Office PowerPoint</Application>
  <PresentationFormat>Personnalisé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pc</cp:lastModifiedBy>
  <cp:revision>32</cp:revision>
  <dcterms:created xsi:type="dcterms:W3CDTF">2023-04-18T13:25:54Z</dcterms:created>
  <dcterms:modified xsi:type="dcterms:W3CDTF">2023-06-03T21:21:09Z</dcterms:modified>
</cp:coreProperties>
</file>