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64" d="100"/>
          <a:sy n="64" d="100"/>
        </p:scale>
        <p:origin x="510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P5.4--511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1908699" y="26169"/>
            <a:ext cx="869989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0" dirty="0">
                <a:solidFill>
                  <a:srgbClr val="CB6D0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Beyond Academia: Leveraging Classroom Lessons </a:t>
            </a:r>
            <a:r>
              <a:rPr lang="en-US" b="1" i="0">
                <a:solidFill>
                  <a:srgbClr val="CB6D0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Learned   </a:t>
            </a:r>
            <a:endParaRPr lang="en-US" b="1" i="0" dirty="0">
              <a:solidFill>
                <a:srgbClr val="CB6D0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>
                <a:solidFill>
                  <a:srgbClr val="CB6D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b="1" i="0" dirty="0">
                <a:solidFill>
                  <a:srgbClr val="CB6D0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Open Education and  CTBTO Outreach</a:t>
            </a:r>
            <a:endParaRPr lang="en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C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Allen Sens</a:t>
            </a:r>
            <a:r>
              <a:rPr lang="en-CA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C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Matthew Yedlin</a:t>
            </a:r>
            <a:r>
              <a:rPr lang="en-CA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C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CA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Dept. of Political Science and </a:t>
            </a:r>
            <a:r>
              <a:rPr lang="en-CA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Dept. of Electrical and Computer Engineering, University </a:t>
            </a:r>
            <a:r>
              <a:rPr lang="en-CA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British Columbia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D51F6E-5122-0488-A9D4-D52E152A5C1E}"/>
              </a:ext>
            </a:extLst>
          </p:cNvPr>
          <p:cNvSpPr txBox="1"/>
          <p:nvPr/>
        </p:nvSpPr>
        <p:spPr>
          <a:xfrm>
            <a:off x="1" y="1490008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b="1" dirty="0">
                <a:latin typeface="Arial" panose="020B0604020202020204" pitchFamily="34" charset="0"/>
                <a:cs typeface="Arial" panose="020B0604020202020204" pitchFamily="34" charset="0"/>
              </a:rPr>
              <a:t>How do we create a course, focussed on nuclear weapons policy,</a:t>
            </a:r>
          </a:p>
          <a:p>
            <a:pPr algn="ctr"/>
            <a:r>
              <a:rPr lang="en-CA" sz="3000" b="1" dirty="0">
                <a:latin typeface="Arial" panose="020B0604020202020204" pitchFamily="34" charset="0"/>
                <a:cs typeface="Arial" panose="020B0604020202020204" pitchFamily="34" charset="0"/>
              </a:rPr>
              <a:t>to engage and empower the public to participate</a:t>
            </a:r>
          </a:p>
          <a:p>
            <a:pPr algn="ctr"/>
            <a:r>
              <a:rPr lang="en-CA" sz="3000" b="1" dirty="0">
                <a:latin typeface="Arial" panose="020B0604020202020204" pitchFamily="34" charset="0"/>
                <a:cs typeface="Arial" panose="020B0604020202020204" pitchFamily="34" charset="0"/>
              </a:rPr>
              <a:t> in political discourse, at scale? </a:t>
            </a:r>
          </a:p>
          <a:p>
            <a:endParaRPr lang="en-CA" sz="30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64DBC0F-CF6C-5F0C-03A8-808B8699C418}"/>
              </a:ext>
            </a:extLst>
          </p:cNvPr>
          <p:cNvSpPr/>
          <p:nvPr/>
        </p:nvSpPr>
        <p:spPr>
          <a:xfrm>
            <a:off x="806061" y="3429002"/>
            <a:ext cx="2478287" cy="31847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“Nuclear Weapons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And Arms Control”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Flipped,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Transdisciplinary classroom, online materials and live simulations –since 2014.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8C357F48-5286-E5D9-8F88-366A73696EAD}"/>
              </a:ext>
            </a:extLst>
          </p:cNvPr>
          <p:cNvSpPr/>
          <p:nvPr/>
        </p:nvSpPr>
        <p:spPr>
          <a:xfrm>
            <a:off x="3506591" y="3429000"/>
            <a:ext cx="2478287" cy="31847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Objective 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To create an Open, Online course to 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engage and mentor  participants in “Nuclear Weapons and Arms Control”, outside a traditional Academic setting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85FA06C8-2EC3-9347-BB0A-3F75D5E037E2}"/>
              </a:ext>
            </a:extLst>
          </p:cNvPr>
          <p:cNvSpPr/>
          <p:nvPr/>
        </p:nvSpPr>
        <p:spPr>
          <a:xfrm>
            <a:off x="6207122" y="3429001"/>
            <a:ext cx="2478287" cy="31847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We use the watch data from YouTube to predict feasibility. Lessons learned during COVID provide an initial set of both constraints and opportunities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FEB0468-9989-2CF8-0FCB-EC250CF27911}"/>
              </a:ext>
            </a:extLst>
          </p:cNvPr>
          <p:cNvSpPr/>
          <p:nvPr/>
        </p:nvSpPr>
        <p:spPr>
          <a:xfrm>
            <a:off x="8907652" y="3429000"/>
            <a:ext cx="2478287" cy="31847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Critical  design factors include: </a:t>
            </a:r>
          </a:p>
          <a:p>
            <a:pPr marL="342900" indent="-342900"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Course-offering models</a:t>
            </a:r>
          </a:p>
          <a:p>
            <a:pPr marL="342900" indent="-342900">
              <a:buAutoNum type="arabicPeriod"/>
            </a:pPr>
            <a:r>
              <a:rPr lang="en-CA">
                <a:latin typeface="Arial" panose="020B0604020202020204" pitchFamily="34" charset="0"/>
                <a:cs typeface="Arial" panose="020B0604020202020204" pitchFamily="34" charset="0"/>
              </a:rPr>
              <a:t>Partnerships: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     CTBTO, 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     Universities 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3.   Resources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4131</TotalTime>
  <Words>159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matthew yedlin</cp:lastModifiedBy>
  <cp:revision>33</cp:revision>
  <dcterms:created xsi:type="dcterms:W3CDTF">2023-04-18T13:25:54Z</dcterms:created>
  <dcterms:modified xsi:type="dcterms:W3CDTF">2023-06-11T08:11:38Z</dcterms:modified>
</cp:coreProperties>
</file>