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709"/>
  </p:normalViewPr>
  <p:slideViewPr>
    <p:cSldViewPr snapToGrid="0">
      <p:cViewPr varScale="1">
        <p:scale>
          <a:sx n="102" d="100"/>
          <a:sy n="102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P5.4-556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T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Networks Among Women Professionals in Nuclear Security and Non-Proliferation 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Hanna Yasmine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Research and Innovation Agency of Indonesia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6412481-5F0D-6F81-CE02-446290D303AB}"/>
              </a:ext>
            </a:extLst>
          </p:cNvPr>
          <p:cNvSpPr/>
          <p:nvPr/>
        </p:nvSpPr>
        <p:spPr>
          <a:xfrm>
            <a:off x="263048" y="1193851"/>
            <a:ext cx="1976957" cy="3689888"/>
          </a:xfrm>
          <a:prstGeom prst="roundRect">
            <a:avLst>
              <a:gd name="adj" fmla="val 497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At face value, Indonesia seems promising for women interested in working in nuclear security, peace negotiations, and non-proliferation. Women make up about 40% of total employees in related governmental institutions and in academia. </a:t>
            </a:r>
          </a:p>
          <a:p>
            <a:pPr algn="just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Diplomacy, nuclear security, and non-proliferation are perceived as prominent "masculine" activities.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076D3CB-663D-6444-F6F4-8EDC71821851}"/>
              </a:ext>
            </a:extLst>
          </p:cNvPr>
          <p:cNvSpPr/>
          <p:nvPr/>
        </p:nvSpPr>
        <p:spPr>
          <a:xfrm>
            <a:off x="263047" y="5021524"/>
            <a:ext cx="1976957" cy="1758789"/>
          </a:xfrm>
          <a:prstGeom prst="roundRect">
            <a:avLst>
              <a:gd name="adj" fmla="val 6098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algn="ctr"/>
            <a:endParaRPr lang="en-US" sz="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project aims to boost and strengthen the confidence of women in nuclear security and non-proliferation careers.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6717EB0-509D-CE04-80D6-FC181DC1BCB8}"/>
              </a:ext>
            </a:extLst>
          </p:cNvPr>
          <p:cNvSpPr/>
          <p:nvPr/>
        </p:nvSpPr>
        <p:spPr>
          <a:xfrm>
            <a:off x="2417523" y="1193851"/>
            <a:ext cx="4784943" cy="5586463"/>
          </a:xfrm>
          <a:prstGeom prst="roundRect">
            <a:avLst>
              <a:gd name="adj" fmla="val 4064"/>
            </a:avLst>
          </a:prstGeom>
          <a:ln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Event</a:t>
            </a: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The Webinar (October 11, 2021) – open for public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Renata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Hessmann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Dalaqua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– UNIDIR - the importance of using "gender lens" in policy-related activities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Dr. Gadis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Arivia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- Montgomery College - fundamentals of feminism, feminism theory, and sexist myths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H.E. Grata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Endah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Werdaningtyas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- Ambassador of Permanent Mission of the Republic of Indonesia to the UN, WTO, and Other International Organizations in Geneva, Switzerland - female diplomats on initiating and leading peace in the forum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Dr. Jeanne Francoise - Founder of Defense Heritage Intellectual Community - nuclear power as a part of society's defense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The Workshop (October 12-15, 2021) – for women professionals in nuclear security and non-proliferation</a:t>
            </a:r>
          </a:p>
          <a:p>
            <a:endParaRPr lang="en-US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Ministry of Defense - Asymmetric War: From Theory to Practice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Ministry of Foreign Affairs - ratification of Treaty on the Prohibition of Nuclear Weapons (TPNW)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Department of International Relations, Universitas Gadjah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– Ineffectiveness of Non-Proliferation Treaty (NPT)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Atomic Energy Agency - Technical Activities for Safeguarding Nuclear Materials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National Nuclear Security Administration, United States - Basics and Fundamentals of Nuclear Security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Riset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Nuklir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Introduction to Nuclear Security culture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2E02C49-7A0D-DB7F-8771-05AC11FE2D1D}"/>
              </a:ext>
            </a:extLst>
          </p:cNvPr>
          <p:cNvSpPr/>
          <p:nvPr/>
        </p:nvSpPr>
        <p:spPr>
          <a:xfrm>
            <a:off x="7379984" y="1193851"/>
            <a:ext cx="4548970" cy="4787010"/>
          </a:xfrm>
          <a:prstGeom prst="roundRect">
            <a:avLst>
              <a:gd name="adj" fmla="val 3217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 a role model to other women (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confidence check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Joining the research team on nuclear security and safeguard (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knowledge check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Learn more about nuclear security and safeguard (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interest check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Pre-Training Survey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”I can explain how nuclear security interacts with nuclear safeguards and strengthens each other”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Post-Training Survey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C3E50B4-4A3C-2983-3AE7-FEA46D9EB53C}"/>
              </a:ext>
            </a:extLst>
          </p:cNvPr>
          <p:cNvSpPr/>
          <p:nvPr/>
        </p:nvSpPr>
        <p:spPr>
          <a:xfrm>
            <a:off x="7379984" y="6061285"/>
            <a:ext cx="4530464" cy="719029"/>
          </a:xfrm>
          <a:prstGeom prst="roundRect">
            <a:avLst>
              <a:gd name="adj" fmla="val 15235"/>
            </a:avLst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</a:p>
          <a:p>
            <a:pPr algn="ctr"/>
            <a:endParaRPr lang="en-US" sz="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program is supported by CRDF Global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5C06310-374F-EED7-BED7-6A164C9A99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24" t="64048" r="32900" b="10798"/>
          <a:stretch/>
        </p:blipFill>
        <p:spPr>
          <a:xfrm>
            <a:off x="8454399" y="4547807"/>
            <a:ext cx="2381634" cy="14201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CFD00D4-457B-B3F5-4909-BB527E1B3F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72" t="24833" r="33456" b="50210"/>
          <a:stretch/>
        </p:blipFill>
        <p:spPr>
          <a:xfrm>
            <a:off x="8459430" y="3109274"/>
            <a:ext cx="2381634" cy="123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368</Words>
  <Application>Microsoft Macintosh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Microsoft Office User</cp:lastModifiedBy>
  <cp:revision>24</cp:revision>
  <dcterms:created xsi:type="dcterms:W3CDTF">2023-04-18T13:25:54Z</dcterms:created>
  <dcterms:modified xsi:type="dcterms:W3CDTF">2023-06-10T07:51:36Z</dcterms:modified>
</cp:coreProperties>
</file>