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/>
    <p:restoredTop sz="94705"/>
  </p:normalViewPr>
  <p:slideViewPr>
    <p:cSldViewPr snapToGrid="0">
      <p:cViewPr varScale="1">
        <p:scale>
          <a:sx n="108" d="100"/>
          <a:sy n="108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6/7/23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P5.4-427</a:t>
            </a:r>
            <a:endParaRPr lang="en-AT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2061274" y="105097"/>
            <a:ext cx="85473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Evolving CTBT Outreach Efforts in Pakistan: Lessons from Southeast Asia</a:t>
            </a:r>
          </a:p>
          <a:p>
            <a:pPr algn="ctr"/>
            <a:endParaRPr lang="en-AT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Hannan Hussain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266B1C1-731C-FC75-8BFE-911C46BE350D}"/>
              </a:ext>
            </a:extLst>
          </p:cNvPr>
          <p:cNvSpPr txBox="1"/>
          <p:nvPr/>
        </p:nvSpPr>
        <p:spPr>
          <a:xfrm>
            <a:off x="108154" y="1209369"/>
            <a:ext cx="1180229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GB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presentation carries three key objectives to transform your understanding about effective, targeted outreach: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088" lvl="1" indent="-342900">
              <a:buFont typeface="+mj-lt"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Generate new knowledge about CTBT outreach needs in Pakistan, and underlying barriers to signing the treaty.</a:t>
            </a:r>
          </a:p>
          <a:p>
            <a:pPr marL="800088" lvl="1" indent="-342900">
              <a:buFont typeface="+mj-lt"/>
              <a:buAutoNum type="arabicPeriod"/>
            </a:pP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Extract lessons from Southeast Asia to promote more localized and effective CTBT advocacy in Pakistan’s strategic community.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088" lvl="1" indent="-342900">
              <a:buFont typeface="+mj-lt"/>
              <a:buAutoNum type="arabicPeriod"/>
            </a:pPr>
            <a:r>
              <a:rPr lang="en-US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Explain how ASEAN states were able to promote an enduring consensus on CTBT objectives, despite some divergence on nuclear escalation and nonproliferation risks.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E5539CB-63A7-A215-E88A-D3A09F54B836}"/>
              </a:ext>
            </a:extLst>
          </p:cNvPr>
          <p:cNvSpPr txBox="1"/>
          <p:nvPr/>
        </p:nvSpPr>
        <p:spPr>
          <a:xfrm>
            <a:off x="390617" y="6106572"/>
            <a:ext cx="114433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Want to know more?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Come see my e-poster during session </a:t>
            </a:r>
            <a:r>
              <a:rPr lang="en-US" sz="1800" b="1">
                <a:latin typeface="Arial" panose="020B0604020202020204" pitchFamily="34" charset="0"/>
                <a:cs typeface="Arial" panose="020B0604020202020204" pitchFamily="34" charset="0"/>
              </a:rPr>
              <a:t>P5.4 (427)</a:t>
            </a:r>
            <a:r>
              <a:rPr lang="en-US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on 23</a:t>
            </a:r>
            <a:r>
              <a:rPr lang="en-GB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June or access it online on the SnT2023 Conference platform!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280620F-6419-060B-CC84-846B92464E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5669" y="3408831"/>
            <a:ext cx="3664778" cy="255640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A85E74F-2DF2-4174-D767-D70166C7F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7058" y="4090942"/>
            <a:ext cx="5559707" cy="1192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2683</TotalTime>
  <Words>119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Hannan Hussain</cp:lastModifiedBy>
  <cp:revision>24</cp:revision>
  <dcterms:created xsi:type="dcterms:W3CDTF">2023-04-18T13:25:54Z</dcterms:created>
  <dcterms:modified xsi:type="dcterms:W3CDTF">2023-06-07T13:13:30Z</dcterms:modified>
</cp:coreProperties>
</file>