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0"/>
  </p:notes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28B220-5812-4240-AB5D-8953C7510EB4}" v="41" dt="2023-06-11T08:16:03.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p:restoredTop sz="94694"/>
  </p:normalViewPr>
  <p:slideViewPr>
    <p:cSldViewPr snapToGrid="0">
      <p:cViewPr varScale="1">
        <p:scale>
          <a:sx n="76" d="100"/>
          <a:sy n="76" d="100"/>
        </p:scale>
        <p:origin x="36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hma Parmar" userId="9d8bb9e0450f22c3" providerId="LiveId" clId="{4F28B220-5812-4240-AB5D-8953C7510EB4}"/>
    <pc:docChg chg="undo redo custSel modSld">
      <pc:chgData name="Krishma Parmar" userId="9d8bb9e0450f22c3" providerId="LiveId" clId="{4F28B220-5812-4240-AB5D-8953C7510EB4}" dt="2023-06-11T11:46:30.242" v="8257" actId="20577"/>
      <pc:docMkLst>
        <pc:docMk/>
      </pc:docMkLst>
      <pc:sldChg chg="addSp delSp modSp mod">
        <pc:chgData name="Krishma Parmar" userId="9d8bb9e0450f22c3" providerId="LiveId" clId="{4F28B220-5812-4240-AB5D-8953C7510EB4}" dt="2023-06-11T11:44:52.940" v="8229" actId="207"/>
        <pc:sldMkLst>
          <pc:docMk/>
          <pc:sldMk cId="607453612" sldId="256"/>
        </pc:sldMkLst>
        <pc:spChg chg="mod">
          <ac:chgData name="Krishma Parmar" userId="9d8bb9e0450f22c3" providerId="LiveId" clId="{4F28B220-5812-4240-AB5D-8953C7510EB4}" dt="2023-06-11T09:01:43.035" v="7782" actId="20577"/>
          <ac:spMkLst>
            <pc:docMk/>
            <pc:sldMk cId="607453612" sldId="256"/>
            <ac:spMk id="2" creationId="{46089E85-C1D4-F8EB-8947-E04EDEBE8A24}"/>
          </ac:spMkLst>
        </pc:spChg>
        <pc:spChg chg="add del mod">
          <ac:chgData name="Krishma Parmar" userId="9d8bb9e0450f22c3" providerId="LiveId" clId="{4F28B220-5812-4240-AB5D-8953C7510EB4}" dt="2023-06-10T22:58:01.292" v="3420" actId="21"/>
          <ac:spMkLst>
            <pc:docMk/>
            <pc:sldMk cId="607453612" sldId="256"/>
            <ac:spMk id="4" creationId="{5785A3EF-C0F0-1CE4-D5D8-1F9B77F9F65A}"/>
          </ac:spMkLst>
        </pc:spChg>
        <pc:spChg chg="mod">
          <ac:chgData name="Krishma Parmar" userId="9d8bb9e0450f22c3" providerId="LiveId" clId="{4F28B220-5812-4240-AB5D-8953C7510EB4}" dt="2023-06-11T09:06:12.861" v="7860" actId="20577"/>
          <ac:spMkLst>
            <pc:docMk/>
            <pc:sldMk cId="607453612" sldId="256"/>
            <ac:spMk id="6" creationId="{ED5FDC18-A1B7-DD10-65F6-776832984909}"/>
          </ac:spMkLst>
        </pc:spChg>
        <pc:spChg chg="add del mod">
          <ac:chgData name="Krishma Parmar" userId="9d8bb9e0450f22c3" providerId="LiveId" clId="{4F28B220-5812-4240-AB5D-8953C7510EB4}" dt="2023-06-10T22:58:01.292" v="3420" actId="21"/>
          <ac:spMkLst>
            <pc:docMk/>
            <pc:sldMk cId="607453612" sldId="256"/>
            <ac:spMk id="7" creationId="{1B591F00-D195-A8EA-5A03-F7A5ECCBD708}"/>
          </ac:spMkLst>
        </pc:spChg>
        <pc:spChg chg="add del mod">
          <ac:chgData name="Krishma Parmar" userId="9d8bb9e0450f22c3" providerId="LiveId" clId="{4F28B220-5812-4240-AB5D-8953C7510EB4}" dt="2023-06-08T06:58:28.582" v="1784" actId="478"/>
          <ac:spMkLst>
            <pc:docMk/>
            <pc:sldMk cId="607453612" sldId="256"/>
            <ac:spMk id="8" creationId="{8502B89B-49BD-0D9F-DCD1-58FBE3AF84AD}"/>
          </ac:spMkLst>
        </pc:spChg>
        <pc:spChg chg="add del mod">
          <ac:chgData name="Krishma Parmar" userId="9d8bb9e0450f22c3" providerId="LiveId" clId="{4F28B220-5812-4240-AB5D-8953C7510EB4}" dt="2023-06-10T22:58:01.292" v="3420" actId="21"/>
          <ac:spMkLst>
            <pc:docMk/>
            <pc:sldMk cId="607453612" sldId="256"/>
            <ac:spMk id="9" creationId="{DF640CA9-E5FA-0BE5-6CCF-BD1FEA516156}"/>
          </ac:spMkLst>
        </pc:spChg>
        <pc:spChg chg="add del mod">
          <ac:chgData name="Krishma Parmar" userId="9d8bb9e0450f22c3" providerId="LiveId" clId="{4F28B220-5812-4240-AB5D-8953C7510EB4}" dt="2023-06-11T00:36:48.406" v="3447"/>
          <ac:spMkLst>
            <pc:docMk/>
            <pc:sldMk cId="607453612" sldId="256"/>
            <ac:spMk id="36" creationId="{3DDD119F-324F-BE3E-3083-4DDF39267355}"/>
          </ac:spMkLst>
        </pc:spChg>
        <pc:spChg chg="add del mod">
          <ac:chgData name="Krishma Parmar" userId="9d8bb9e0450f22c3" providerId="LiveId" clId="{4F28B220-5812-4240-AB5D-8953C7510EB4}" dt="2023-06-11T06:20:07.923" v="3452" actId="478"/>
          <ac:spMkLst>
            <pc:docMk/>
            <pc:sldMk cId="607453612" sldId="256"/>
            <ac:spMk id="37" creationId="{4EC1474D-67A2-D0EF-54D1-38796BF3C0C7}"/>
          </ac:spMkLst>
        </pc:spChg>
        <pc:spChg chg="add mod">
          <ac:chgData name="Krishma Parmar" userId="9d8bb9e0450f22c3" providerId="LiveId" clId="{4F28B220-5812-4240-AB5D-8953C7510EB4}" dt="2023-06-11T11:44:52.940" v="8229" actId="207"/>
          <ac:spMkLst>
            <pc:docMk/>
            <pc:sldMk cId="607453612" sldId="256"/>
            <ac:spMk id="38" creationId="{319A4149-189D-DD10-D470-86267A873DDE}"/>
          </ac:spMkLst>
        </pc:spChg>
        <pc:spChg chg="add mod">
          <ac:chgData name="Krishma Parmar" userId="9d8bb9e0450f22c3" providerId="LiveId" clId="{4F28B220-5812-4240-AB5D-8953C7510EB4}" dt="2023-06-11T11:40:56.085" v="8213" actId="115"/>
          <ac:spMkLst>
            <pc:docMk/>
            <pc:sldMk cId="607453612" sldId="256"/>
            <ac:spMk id="40" creationId="{3A4BB1CB-013E-5253-4E53-2053A809388E}"/>
          </ac:spMkLst>
        </pc:spChg>
        <pc:spChg chg="add mod">
          <ac:chgData name="Krishma Parmar" userId="9d8bb9e0450f22c3" providerId="LiveId" clId="{4F28B220-5812-4240-AB5D-8953C7510EB4}" dt="2023-06-11T07:44:30.211" v="3973" actId="1076"/>
          <ac:spMkLst>
            <pc:docMk/>
            <pc:sldMk cId="607453612" sldId="256"/>
            <ac:spMk id="42" creationId="{B70ECDD8-BB21-00CA-E1BD-1AFD072094DC}"/>
          </ac:spMkLst>
        </pc:spChg>
        <pc:spChg chg="add del mod">
          <ac:chgData name="Krishma Parmar" userId="9d8bb9e0450f22c3" providerId="LiveId" clId="{4F28B220-5812-4240-AB5D-8953C7510EB4}" dt="2023-06-11T07:39:36.773" v="3914" actId="478"/>
          <ac:spMkLst>
            <pc:docMk/>
            <pc:sldMk cId="607453612" sldId="256"/>
            <ac:spMk id="44" creationId="{E8E74297-B8E9-534F-CC92-B230FCCD3663}"/>
          </ac:spMkLst>
        </pc:spChg>
        <pc:picChg chg="add del mod">
          <ac:chgData name="Krishma Parmar" userId="9d8bb9e0450f22c3" providerId="LiveId" clId="{4F28B220-5812-4240-AB5D-8953C7510EB4}" dt="2023-06-10T22:59:30.465" v="3427" actId="478"/>
          <ac:picMkLst>
            <pc:docMk/>
            <pc:sldMk cId="607453612" sldId="256"/>
            <ac:picMk id="8" creationId="{F51D5A5F-92A6-518E-9555-23067BC36AEA}"/>
          </ac:picMkLst>
        </pc:picChg>
        <pc:picChg chg="add del mod">
          <ac:chgData name="Krishma Parmar" userId="9d8bb9e0450f22c3" providerId="LiveId" clId="{4F28B220-5812-4240-AB5D-8953C7510EB4}" dt="2023-06-10T22:59:30.465" v="3427" actId="478"/>
          <ac:picMkLst>
            <pc:docMk/>
            <pc:sldMk cId="607453612" sldId="256"/>
            <ac:picMk id="11" creationId="{107C6BB1-0C36-6FFE-2270-23007021DA0C}"/>
          </ac:picMkLst>
        </pc:picChg>
        <pc:picChg chg="add del mod">
          <ac:chgData name="Krishma Parmar" userId="9d8bb9e0450f22c3" providerId="LiveId" clId="{4F28B220-5812-4240-AB5D-8953C7510EB4}" dt="2023-06-10T22:59:30.465" v="3427" actId="478"/>
          <ac:picMkLst>
            <pc:docMk/>
            <pc:sldMk cId="607453612" sldId="256"/>
            <ac:picMk id="13" creationId="{D0536AEE-B43E-0BCD-4E53-D2D87B348AEE}"/>
          </ac:picMkLst>
        </pc:picChg>
        <pc:picChg chg="add del mod">
          <ac:chgData name="Krishma Parmar" userId="9d8bb9e0450f22c3" providerId="LiveId" clId="{4F28B220-5812-4240-AB5D-8953C7510EB4}" dt="2023-06-10T22:59:30.465" v="3427" actId="478"/>
          <ac:picMkLst>
            <pc:docMk/>
            <pc:sldMk cId="607453612" sldId="256"/>
            <ac:picMk id="15" creationId="{8C69F747-D1ED-8BC5-6741-A3C1E2939114}"/>
          </ac:picMkLst>
        </pc:picChg>
        <pc:picChg chg="add del mod">
          <ac:chgData name="Krishma Parmar" userId="9d8bb9e0450f22c3" providerId="LiveId" clId="{4F28B220-5812-4240-AB5D-8953C7510EB4}" dt="2023-06-10T22:59:30.465" v="3427" actId="478"/>
          <ac:picMkLst>
            <pc:docMk/>
            <pc:sldMk cId="607453612" sldId="256"/>
            <ac:picMk id="17" creationId="{B9C0B240-7153-1EC3-48E0-18F0C8910609}"/>
          </ac:picMkLst>
        </pc:picChg>
        <pc:picChg chg="add del mod">
          <ac:chgData name="Krishma Parmar" userId="9d8bb9e0450f22c3" providerId="LiveId" clId="{4F28B220-5812-4240-AB5D-8953C7510EB4}" dt="2023-06-10T22:59:30.465" v="3427" actId="478"/>
          <ac:picMkLst>
            <pc:docMk/>
            <pc:sldMk cId="607453612" sldId="256"/>
            <ac:picMk id="19" creationId="{1F731372-1492-6ED7-52FA-EFA5F4C90C3D}"/>
          </ac:picMkLst>
        </pc:picChg>
        <pc:picChg chg="add del mod">
          <ac:chgData name="Krishma Parmar" userId="9d8bb9e0450f22c3" providerId="LiveId" clId="{4F28B220-5812-4240-AB5D-8953C7510EB4}" dt="2023-06-10T22:59:30.465" v="3427" actId="478"/>
          <ac:picMkLst>
            <pc:docMk/>
            <pc:sldMk cId="607453612" sldId="256"/>
            <ac:picMk id="21" creationId="{9E741355-F449-DCAD-555B-EBDB78CE6DB6}"/>
          </ac:picMkLst>
        </pc:picChg>
        <pc:picChg chg="add del mod">
          <ac:chgData name="Krishma Parmar" userId="9d8bb9e0450f22c3" providerId="LiveId" clId="{4F28B220-5812-4240-AB5D-8953C7510EB4}" dt="2023-06-10T23:03:42.471" v="3443" actId="21"/>
          <ac:picMkLst>
            <pc:docMk/>
            <pc:sldMk cId="607453612" sldId="256"/>
            <ac:picMk id="23" creationId="{3A4EAFA7-412B-EC27-0752-A6CC99AB8AC8}"/>
          </ac:picMkLst>
        </pc:picChg>
        <pc:picChg chg="add del mod">
          <ac:chgData name="Krishma Parmar" userId="9d8bb9e0450f22c3" providerId="LiveId" clId="{4F28B220-5812-4240-AB5D-8953C7510EB4}" dt="2023-06-10T23:03:42.471" v="3443" actId="21"/>
          <ac:picMkLst>
            <pc:docMk/>
            <pc:sldMk cId="607453612" sldId="256"/>
            <ac:picMk id="25" creationId="{3C8C8606-ED2D-531B-0B14-192A10663478}"/>
          </ac:picMkLst>
        </pc:picChg>
        <pc:picChg chg="add del mod">
          <ac:chgData name="Krishma Parmar" userId="9d8bb9e0450f22c3" providerId="LiveId" clId="{4F28B220-5812-4240-AB5D-8953C7510EB4}" dt="2023-06-10T23:03:42.471" v="3443" actId="21"/>
          <ac:picMkLst>
            <pc:docMk/>
            <pc:sldMk cId="607453612" sldId="256"/>
            <ac:picMk id="27" creationId="{BB330DC1-1C4F-875B-EF53-ACBF9C0BA8E9}"/>
          </ac:picMkLst>
        </pc:picChg>
        <pc:picChg chg="add del mod">
          <ac:chgData name="Krishma Parmar" userId="9d8bb9e0450f22c3" providerId="LiveId" clId="{4F28B220-5812-4240-AB5D-8953C7510EB4}" dt="2023-06-10T23:03:42.471" v="3443" actId="21"/>
          <ac:picMkLst>
            <pc:docMk/>
            <pc:sldMk cId="607453612" sldId="256"/>
            <ac:picMk id="29" creationId="{171C8FBF-FF0D-CBB2-B180-9A35C28D7B44}"/>
          </ac:picMkLst>
        </pc:picChg>
        <pc:picChg chg="add del mod">
          <ac:chgData name="Krishma Parmar" userId="9d8bb9e0450f22c3" providerId="LiveId" clId="{4F28B220-5812-4240-AB5D-8953C7510EB4}" dt="2023-06-10T23:03:42.471" v="3443" actId="21"/>
          <ac:picMkLst>
            <pc:docMk/>
            <pc:sldMk cId="607453612" sldId="256"/>
            <ac:picMk id="31" creationId="{C7D88D84-95DC-A82E-951B-BE4B5810FAAE}"/>
          </ac:picMkLst>
        </pc:picChg>
        <pc:picChg chg="add del mod">
          <ac:chgData name="Krishma Parmar" userId="9d8bb9e0450f22c3" providerId="LiveId" clId="{4F28B220-5812-4240-AB5D-8953C7510EB4}" dt="2023-06-10T23:03:42.471" v="3443" actId="21"/>
          <ac:picMkLst>
            <pc:docMk/>
            <pc:sldMk cId="607453612" sldId="256"/>
            <ac:picMk id="33" creationId="{77BFBBFC-B322-33BC-1CF7-A6974C45368F}"/>
          </ac:picMkLst>
        </pc:picChg>
        <pc:picChg chg="add del mod">
          <ac:chgData name="Krishma Parmar" userId="9d8bb9e0450f22c3" providerId="LiveId" clId="{4F28B220-5812-4240-AB5D-8953C7510EB4}" dt="2023-06-10T23:03:42.471" v="3443" actId="21"/>
          <ac:picMkLst>
            <pc:docMk/>
            <pc:sldMk cId="607453612" sldId="256"/>
            <ac:picMk id="35" creationId="{48EE9380-CC8C-864B-1A1C-4774A31D445E}"/>
          </ac:picMkLst>
        </pc:picChg>
      </pc:sldChg>
      <pc:sldChg chg="modSp mod">
        <pc:chgData name="Krishma Parmar" userId="9d8bb9e0450f22c3" providerId="LiveId" clId="{4F28B220-5812-4240-AB5D-8953C7510EB4}" dt="2023-06-11T10:39:04.954" v="8033" actId="20577"/>
        <pc:sldMkLst>
          <pc:docMk/>
          <pc:sldMk cId="2536716417" sldId="261"/>
        </pc:sldMkLst>
        <pc:spChg chg="mod">
          <ac:chgData name="Krishma Parmar" userId="9d8bb9e0450f22c3" providerId="LiveId" clId="{4F28B220-5812-4240-AB5D-8953C7510EB4}" dt="2023-06-08T06:37:50.911" v="125" actId="20577"/>
          <ac:spMkLst>
            <pc:docMk/>
            <pc:sldMk cId="2536716417" sldId="261"/>
            <ac:spMk id="2" creationId="{F1352C0B-9695-D3E6-C984-2A4ACAA780C2}"/>
          </ac:spMkLst>
        </pc:spChg>
        <pc:spChg chg="mod">
          <ac:chgData name="Krishma Parmar" userId="9d8bb9e0450f22c3" providerId="LiveId" clId="{4F28B220-5812-4240-AB5D-8953C7510EB4}" dt="2023-06-11T10:39:04.954" v="8033" actId="20577"/>
          <ac:spMkLst>
            <pc:docMk/>
            <pc:sldMk cId="2536716417" sldId="261"/>
            <ac:spMk id="3" creationId="{5C892C65-B28E-B36F-7A44-E4E303D43C8D}"/>
          </ac:spMkLst>
        </pc:spChg>
        <pc:spChg chg="mod">
          <ac:chgData name="Krishma Parmar" userId="9d8bb9e0450f22c3" providerId="LiveId" clId="{4F28B220-5812-4240-AB5D-8953C7510EB4}" dt="2023-06-11T09:06:07.989" v="7859" actId="20577"/>
          <ac:spMkLst>
            <pc:docMk/>
            <pc:sldMk cId="2536716417" sldId="261"/>
            <ac:spMk id="5" creationId="{24894D3B-D127-933B-1EE2-E80787995396}"/>
          </ac:spMkLst>
        </pc:spChg>
        <pc:spChg chg="mod">
          <ac:chgData name="Krishma Parmar" userId="9d8bb9e0450f22c3" providerId="LiveId" clId="{4F28B220-5812-4240-AB5D-8953C7510EB4}" dt="2023-06-11T10:12:03.960" v="7966" actId="20577"/>
          <ac:spMkLst>
            <pc:docMk/>
            <pc:sldMk cId="2536716417" sldId="261"/>
            <ac:spMk id="6" creationId="{F32FF323-5060-8E5F-FDA9-49201E496DCB}"/>
          </ac:spMkLst>
        </pc:spChg>
        <pc:spChg chg="mod">
          <ac:chgData name="Krishma Parmar" userId="9d8bb9e0450f22c3" providerId="LiveId" clId="{4F28B220-5812-4240-AB5D-8953C7510EB4}" dt="2023-06-11T08:44:54.966" v="6987" actId="20577"/>
          <ac:spMkLst>
            <pc:docMk/>
            <pc:sldMk cId="2536716417" sldId="261"/>
            <ac:spMk id="7" creationId="{65A4DCB9-5623-A451-6FBB-D9D405171FBA}"/>
          </ac:spMkLst>
        </pc:spChg>
        <pc:spChg chg="mod">
          <ac:chgData name="Krishma Parmar" userId="9d8bb9e0450f22c3" providerId="LiveId" clId="{4F28B220-5812-4240-AB5D-8953C7510EB4}" dt="2023-06-11T08:45:43.956" v="7045" actId="20577"/>
          <ac:spMkLst>
            <pc:docMk/>
            <pc:sldMk cId="2536716417" sldId="261"/>
            <ac:spMk id="8" creationId="{292C041E-6720-E9ED-7E7F-7703E6A69903}"/>
          </ac:spMkLst>
        </pc:spChg>
      </pc:sldChg>
      <pc:sldChg chg="addSp delSp modSp mod">
        <pc:chgData name="Krishma Parmar" userId="9d8bb9e0450f22c3" providerId="LiveId" clId="{4F28B220-5812-4240-AB5D-8953C7510EB4}" dt="2023-06-11T11:38:08.749" v="8160" actId="207"/>
        <pc:sldMkLst>
          <pc:docMk/>
          <pc:sldMk cId="1325608807" sldId="262"/>
        </pc:sldMkLst>
        <pc:spChg chg="mod">
          <ac:chgData name="Krishma Parmar" userId="9d8bb9e0450f22c3" providerId="LiveId" clId="{4F28B220-5812-4240-AB5D-8953C7510EB4}" dt="2023-06-11T08:59:07.430" v="7703" actId="255"/>
          <ac:spMkLst>
            <pc:docMk/>
            <pc:sldMk cId="1325608807" sldId="262"/>
            <ac:spMk id="2" creationId="{46089E85-C1D4-F8EB-8947-E04EDEBE8A24}"/>
          </ac:spMkLst>
        </pc:spChg>
        <pc:spChg chg="add del mod">
          <ac:chgData name="Krishma Parmar" userId="9d8bb9e0450f22c3" providerId="LiveId" clId="{4F28B220-5812-4240-AB5D-8953C7510EB4}" dt="2023-06-10T22:57:54.861" v="3419"/>
          <ac:spMkLst>
            <pc:docMk/>
            <pc:sldMk cId="1325608807" sldId="262"/>
            <ac:spMk id="4" creationId="{EF6C4CF1-5616-8D5D-F2F1-52CA10594F98}"/>
          </ac:spMkLst>
        </pc:spChg>
        <pc:spChg chg="add mod">
          <ac:chgData name="Krishma Parmar" userId="9d8bb9e0450f22c3" providerId="LiveId" clId="{4F28B220-5812-4240-AB5D-8953C7510EB4}" dt="2023-06-11T11:38:08.749" v="8160" actId="207"/>
          <ac:spMkLst>
            <pc:docMk/>
            <pc:sldMk cId="1325608807" sldId="262"/>
            <ac:spMk id="5" creationId="{D0044D7B-93A4-A4D4-0A33-B935B7AEFD5D}"/>
          </ac:spMkLst>
        </pc:spChg>
        <pc:spChg chg="add mod">
          <ac:chgData name="Krishma Parmar" userId="9d8bb9e0450f22c3" providerId="LiveId" clId="{4F28B220-5812-4240-AB5D-8953C7510EB4}" dt="2023-06-11T08:54:31.212" v="7695" actId="20577"/>
          <ac:spMkLst>
            <pc:docMk/>
            <pc:sldMk cId="1325608807" sldId="262"/>
            <ac:spMk id="7" creationId="{35AFA040-B06E-8E02-C481-6A1FD634BAAF}"/>
          </ac:spMkLst>
        </pc:spChg>
        <pc:spChg chg="mod">
          <ac:chgData name="Krishma Parmar" userId="9d8bb9e0450f22c3" providerId="LiveId" clId="{4F28B220-5812-4240-AB5D-8953C7510EB4}" dt="2023-06-10T22:49:39.316" v="3401" actId="255"/>
          <ac:spMkLst>
            <pc:docMk/>
            <pc:sldMk cId="1325608807" sldId="262"/>
            <ac:spMk id="8" creationId="{BD3FC44E-84F0-1278-0842-BEFB164B44CA}"/>
          </ac:spMkLst>
        </pc:spChg>
      </pc:sldChg>
      <pc:sldChg chg="addSp delSp modSp mod">
        <pc:chgData name="Krishma Parmar" userId="9d8bb9e0450f22c3" providerId="LiveId" clId="{4F28B220-5812-4240-AB5D-8953C7510EB4}" dt="2023-06-11T11:46:30.242" v="8257" actId="20577"/>
        <pc:sldMkLst>
          <pc:docMk/>
          <pc:sldMk cId="1675666824" sldId="263"/>
        </pc:sldMkLst>
        <pc:spChg chg="mod">
          <ac:chgData name="Krishma Parmar" userId="9d8bb9e0450f22c3" providerId="LiveId" clId="{4F28B220-5812-4240-AB5D-8953C7510EB4}" dt="2023-06-11T08:59:29.318" v="7706" actId="207"/>
          <ac:spMkLst>
            <pc:docMk/>
            <pc:sldMk cId="1675666824" sldId="263"/>
            <ac:spMk id="2" creationId="{46089E85-C1D4-F8EB-8947-E04EDEBE8A24}"/>
          </ac:spMkLst>
        </pc:spChg>
        <pc:spChg chg="add del mod">
          <ac:chgData name="Krishma Parmar" userId="9d8bb9e0450f22c3" providerId="LiveId" clId="{4F28B220-5812-4240-AB5D-8953C7510EB4}" dt="2023-06-11T06:22:06.681" v="3471" actId="478"/>
          <ac:spMkLst>
            <pc:docMk/>
            <pc:sldMk cId="1675666824" sldId="263"/>
            <ac:spMk id="4" creationId="{3A9E8A05-0FAC-6976-48FE-F1A680F5DFB5}"/>
          </ac:spMkLst>
        </pc:spChg>
        <pc:spChg chg="add del mod">
          <ac:chgData name="Krishma Parmar" userId="9d8bb9e0450f22c3" providerId="LiveId" clId="{4F28B220-5812-4240-AB5D-8953C7510EB4}" dt="2023-06-11T06:22:04.320" v="3470"/>
          <ac:spMkLst>
            <pc:docMk/>
            <pc:sldMk cId="1675666824" sldId="263"/>
            <ac:spMk id="6" creationId="{3BEF10AD-09F9-C4FD-FCAF-96B8579916C1}"/>
          </ac:spMkLst>
        </pc:spChg>
        <pc:spChg chg="mod">
          <ac:chgData name="Krishma Parmar" userId="9d8bb9e0450f22c3" providerId="LiveId" clId="{4F28B220-5812-4240-AB5D-8953C7510EB4}" dt="2023-06-11T09:06:31.470" v="7863" actId="27636"/>
          <ac:spMkLst>
            <pc:docMk/>
            <pc:sldMk cId="1675666824" sldId="263"/>
            <ac:spMk id="8" creationId="{FF9D3171-1409-D028-882D-FD8E102F5831}"/>
          </ac:spMkLst>
        </pc:spChg>
        <pc:spChg chg="add mod">
          <ac:chgData name="Krishma Parmar" userId="9d8bb9e0450f22c3" providerId="LiveId" clId="{4F28B220-5812-4240-AB5D-8953C7510EB4}" dt="2023-06-11T11:42:12.486" v="8218" actId="207"/>
          <ac:spMkLst>
            <pc:docMk/>
            <pc:sldMk cId="1675666824" sldId="263"/>
            <ac:spMk id="9" creationId="{D6638023-8ED7-9716-D59E-2ECB9BC3F6A2}"/>
          </ac:spMkLst>
        </pc:spChg>
        <pc:spChg chg="add del mod">
          <ac:chgData name="Krishma Parmar" userId="9d8bb9e0450f22c3" providerId="LiveId" clId="{4F28B220-5812-4240-AB5D-8953C7510EB4}" dt="2023-06-11T06:22:41.216" v="3480" actId="478"/>
          <ac:spMkLst>
            <pc:docMk/>
            <pc:sldMk cId="1675666824" sldId="263"/>
            <ac:spMk id="11" creationId="{919E9FC7-FC16-4840-D9D4-C8E0942AB290}"/>
          </ac:spMkLst>
        </pc:spChg>
        <pc:spChg chg="add mod">
          <ac:chgData name="Krishma Parmar" userId="9d8bb9e0450f22c3" providerId="LiveId" clId="{4F28B220-5812-4240-AB5D-8953C7510EB4}" dt="2023-06-11T11:46:30.242" v="8257" actId="20577"/>
          <ac:spMkLst>
            <pc:docMk/>
            <pc:sldMk cId="1675666824" sldId="263"/>
            <ac:spMk id="15" creationId="{E2A895EA-4C3A-6F15-15E1-F455B2E1EA25}"/>
          </ac:spMkLst>
        </pc:spChg>
        <pc:spChg chg="add mod">
          <ac:chgData name="Krishma Parmar" userId="9d8bb9e0450f22c3" providerId="LiveId" clId="{4F28B220-5812-4240-AB5D-8953C7510EB4}" dt="2023-06-11T08:48:48.017" v="7172" actId="2711"/>
          <ac:spMkLst>
            <pc:docMk/>
            <pc:sldMk cId="1675666824" sldId="263"/>
            <ac:spMk id="17" creationId="{792CCCE1-CE68-FDFA-5998-AF47E44502A9}"/>
          </ac:spMkLst>
        </pc:spChg>
        <pc:graphicFrameChg chg="add del mod">
          <ac:chgData name="Krishma Parmar" userId="9d8bb9e0450f22c3" providerId="LiveId" clId="{4F28B220-5812-4240-AB5D-8953C7510EB4}" dt="2023-06-11T06:22:04.320" v="3470"/>
          <ac:graphicFrameMkLst>
            <pc:docMk/>
            <pc:sldMk cId="1675666824" sldId="263"/>
            <ac:graphicFrameMk id="5" creationId="{60026C6F-1947-55EB-837D-BED8029735E9}"/>
          </ac:graphicFrameMkLst>
        </pc:graphicFrameChg>
        <pc:graphicFrameChg chg="add del mod">
          <ac:chgData name="Krishma Parmar" userId="9d8bb9e0450f22c3" providerId="LiveId" clId="{4F28B220-5812-4240-AB5D-8953C7510EB4}" dt="2023-06-11T06:22:41.216" v="3480" actId="478"/>
          <ac:graphicFrameMkLst>
            <pc:docMk/>
            <pc:sldMk cId="1675666824" sldId="263"/>
            <ac:graphicFrameMk id="10" creationId="{9A9557CA-16DC-626A-8D3F-00EAA9F4400C}"/>
          </ac:graphicFrameMkLst>
        </pc:graphicFrameChg>
        <pc:graphicFrameChg chg="add del mod modGraphic">
          <ac:chgData name="Krishma Parmar" userId="9d8bb9e0450f22c3" providerId="LiveId" clId="{4F28B220-5812-4240-AB5D-8953C7510EB4}" dt="2023-06-11T06:23:12.864" v="3486" actId="478"/>
          <ac:graphicFrameMkLst>
            <pc:docMk/>
            <pc:sldMk cId="1675666824" sldId="263"/>
            <ac:graphicFrameMk id="12" creationId="{4E766B47-DDEA-494F-9BBE-5B8A98EBD47A}"/>
          </ac:graphicFrameMkLst>
        </pc:graphicFrameChg>
        <pc:graphicFrameChg chg="add mod modGraphic">
          <ac:chgData name="Krishma Parmar" userId="9d8bb9e0450f22c3" providerId="LiveId" clId="{4F28B220-5812-4240-AB5D-8953C7510EB4}" dt="2023-06-11T08:48:41.792" v="7171" actId="2711"/>
          <ac:graphicFrameMkLst>
            <pc:docMk/>
            <pc:sldMk cId="1675666824" sldId="263"/>
            <ac:graphicFrameMk id="13" creationId="{0F6D206B-67EB-CF78-24E9-E2C57782AF19}"/>
          </ac:graphicFrameMkLst>
        </pc:graphicFrameChg>
      </pc:sldChg>
      <pc:sldChg chg="addSp delSp modSp mod">
        <pc:chgData name="Krishma Parmar" userId="9d8bb9e0450f22c3" providerId="LiveId" clId="{4F28B220-5812-4240-AB5D-8953C7510EB4}" dt="2023-06-11T11:44:13.507" v="8226" actId="113"/>
        <pc:sldMkLst>
          <pc:docMk/>
          <pc:sldMk cId="2295552553" sldId="264"/>
        </pc:sldMkLst>
        <pc:spChg chg="mod">
          <ac:chgData name="Krishma Parmar" userId="9d8bb9e0450f22c3" providerId="LiveId" clId="{4F28B220-5812-4240-AB5D-8953C7510EB4}" dt="2023-06-11T10:39:59.361" v="8074" actId="20577"/>
          <ac:spMkLst>
            <pc:docMk/>
            <pc:sldMk cId="2295552553" sldId="264"/>
            <ac:spMk id="2" creationId="{46089E85-C1D4-F8EB-8947-E04EDEBE8A24}"/>
          </ac:spMkLst>
        </pc:spChg>
        <pc:spChg chg="add del mod">
          <ac:chgData name="Krishma Parmar" userId="9d8bb9e0450f22c3" providerId="LiveId" clId="{4F28B220-5812-4240-AB5D-8953C7510EB4}" dt="2023-06-11T06:27:55.432" v="3532" actId="478"/>
          <ac:spMkLst>
            <pc:docMk/>
            <pc:sldMk cId="2295552553" sldId="264"/>
            <ac:spMk id="4" creationId="{6DC03279-0AF3-0BC2-DB91-582615790C5F}"/>
          </ac:spMkLst>
        </pc:spChg>
        <pc:spChg chg="mod">
          <ac:chgData name="Krishma Parmar" userId="9d8bb9e0450f22c3" providerId="LiveId" clId="{4F28B220-5812-4240-AB5D-8953C7510EB4}" dt="2023-06-10T22:50:18.063" v="3414"/>
          <ac:spMkLst>
            <pc:docMk/>
            <pc:sldMk cId="2295552553" sldId="264"/>
            <ac:spMk id="6" creationId="{76D0244C-FEAF-A150-F497-94C51CF1DC93}"/>
          </ac:spMkLst>
        </pc:spChg>
        <pc:spChg chg="add del">
          <ac:chgData name="Krishma Parmar" userId="9d8bb9e0450f22c3" providerId="LiveId" clId="{4F28B220-5812-4240-AB5D-8953C7510EB4}" dt="2023-06-11T06:28:29.922" v="3536" actId="478"/>
          <ac:spMkLst>
            <pc:docMk/>
            <pc:sldMk cId="2295552553" sldId="264"/>
            <ac:spMk id="7" creationId="{A857C470-96CC-249A-C5D9-9997C76FAC92}"/>
          </ac:spMkLst>
        </pc:spChg>
        <pc:spChg chg="add mod">
          <ac:chgData name="Krishma Parmar" userId="9d8bb9e0450f22c3" providerId="LiveId" clId="{4F28B220-5812-4240-AB5D-8953C7510EB4}" dt="2023-06-11T11:43:58.371" v="8224" actId="207"/>
          <ac:spMkLst>
            <pc:docMk/>
            <pc:sldMk cId="2295552553" sldId="264"/>
            <ac:spMk id="9" creationId="{B3958537-ED7D-ACBB-DA12-1F3A6C3EA2EA}"/>
          </ac:spMkLst>
        </pc:spChg>
        <pc:spChg chg="add del mod">
          <ac:chgData name="Krishma Parmar" userId="9d8bb9e0450f22c3" providerId="LiveId" clId="{4F28B220-5812-4240-AB5D-8953C7510EB4}" dt="2023-06-11T07:59:18.716" v="4935" actId="478"/>
          <ac:spMkLst>
            <pc:docMk/>
            <pc:sldMk cId="2295552553" sldId="264"/>
            <ac:spMk id="11" creationId="{8FF1501B-CD4A-067A-2426-DBFB6AD0B49D}"/>
          </ac:spMkLst>
        </pc:spChg>
        <pc:spChg chg="add del mod">
          <ac:chgData name="Krishma Parmar" userId="9d8bb9e0450f22c3" providerId="LiveId" clId="{4F28B220-5812-4240-AB5D-8953C7510EB4}" dt="2023-06-11T07:28:31.716" v="3777"/>
          <ac:spMkLst>
            <pc:docMk/>
            <pc:sldMk cId="2295552553" sldId="264"/>
            <ac:spMk id="13" creationId="{24D4E665-413B-C68B-0B11-05D351A177D3}"/>
          </ac:spMkLst>
        </pc:spChg>
        <pc:spChg chg="add mod ord">
          <ac:chgData name="Krishma Parmar" userId="9d8bb9e0450f22c3" providerId="LiveId" clId="{4F28B220-5812-4240-AB5D-8953C7510EB4}" dt="2023-06-11T10:40:20.999" v="8095" actId="1076"/>
          <ac:spMkLst>
            <pc:docMk/>
            <pc:sldMk cId="2295552553" sldId="264"/>
            <ac:spMk id="15" creationId="{B069A549-5A5B-B0AA-E5A7-21AC901FB33C}"/>
          </ac:spMkLst>
        </pc:spChg>
        <pc:spChg chg="add mod">
          <ac:chgData name="Krishma Parmar" userId="9d8bb9e0450f22c3" providerId="LiveId" clId="{4F28B220-5812-4240-AB5D-8953C7510EB4}" dt="2023-06-11T11:44:13.507" v="8226" actId="113"/>
          <ac:spMkLst>
            <pc:docMk/>
            <pc:sldMk cId="2295552553" sldId="264"/>
            <ac:spMk id="17" creationId="{0F833AC0-EAB8-DDF8-9D1A-0CEDC1AAF210}"/>
          </ac:spMkLst>
        </pc:spChg>
        <pc:spChg chg="add mod">
          <ac:chgData name="Krishma Parmar" userId="9d8bb9e0450f22c3" providerId="LiveId" clId="{4F28B220-5812-4240-AB5D-8953C7510EB4}" dt="2023-06-11T11:43:35.045" v="8222" actId="207"/>
          <ac:spMkLst>
            <pc:docMk/>
            <pc:sldMk cId="2295552553" sldId="264"/>
            <ac:spMk id="18" creationId="{57DF8255-DF66-9327-6D23-77F65F47D595}"/>
          </ac:spMkLst>
        </pc:spChg>
      </pc:sldChg>
      <pc:sldChg chg="addSp delSp modSp mod">
        <pc:chgData name="Krishma Parmar" userId="9d8bb9e0450f22c3" providerId="LiveId" clId="{4F28B220-5812-4240-AB5D-8953C7510EB4}" dt="2023-06-11T11:40:07.429" v="8206" actId="207"/>
        <pc:sldMkLst>
          <pc:docMk/>
          <pc:sldMk cId="2852003000" sldId="265"/>
        </pc:sldMkLst>
        <pc:spChg chg="mod">
          <ac:chgData name="Krishma Parmar" userId="9d8bb9e0450f22c3" providerId="LiveId" clId="{4F28B220-5812-4240-AB5D-8953C7510EB4}" dt="2023-06-11T09:02:50.650" v="7857" actId="255"/>
          <ac:spMkLst>
            <pc:docMk/>
            <pc:sldMk cId="2852003000" sldId="265"/>
            <ac:spMk id="2" creationId="{46089E85-C1D4-F8EB-8947-E04EDEBE8A24}"/>
          </ac:spMkLst>
        </pc:spChg>
        <pc:spChg chg="add mod">
          <ac:chgData name="Krishma Parmar" userId="9d8bb9e0450f22c3" providerId="LiveId" clId="{4F28B220-5812-4240-AB5D-8953C7510EB4}" dt="2023-06-11T10:40:45.740" v="8143" actId="20577"/>
          <ac:spMkLst>
            <pc:docMk/>
            <pc:sldMk cId="2852003000" sldId="265"/>
            <ac:spMk id="3" creationId="{71E9F642-E985-25B2-630E-5F153263A4B6}"/>
          </ac:spMkLst>
        </pc:spChg>
        <pc:spChg chg="mod">
          <ac:chgData name="Krishma Parmar" userId="9d8bb9e0450f22c3" providerId="LiveId" clId="{4F28B220-5812-4240-AB5D-8953C7510EB4}" dt="2023-06-10T22:50:25.178" v="3415"/>
          <ac:spMkLst>
            <pc:docMk/>
            <pc:sldMk cId="2852003000" sldId="265"/>
            <ac:spMk id="6" creationId="{9ADE5F83-69D0-A1F2-B6CA-29BCE0C3D25B}"/>
          </ac:spMkLst>
        </pc:spChg>
        <pc:spChg chg="add mod">
          <ac:chgData name="Krishma Parmar" userId="9d8bb9e0450f22c3" providerId="LiveId" clId="{4F28B220-5812-4240-AB5D-8953C7510EB4}" dt="2023-06-11T11:40:07.429" v="8206" actId="207"/>
          <ac:spMkLst>
            <pc:docMk/>
            <pc:sldMk cId="2852003000" sldId="265"/>
            <ac:spMk id="13" creationId="{4A8E6547-2E2E-8AF3-531C-0E29DC7B2E50}"/>
          </ac:spMkLst>
        </pc:spChg>
        <pc:spChg chg="add del mod">
          <ac:chgData name="Krishma Parmar" userId="9d8bb9e0450f22c3" providerId="LiveId" clId="{4F28B220-5812-4240-AB5D-8953C7510EB4}" dt="2023-06-11T08:06:11.822" v="5055" actId="478"/>
          <ac:spMkLst>
            <pc:docMk/>
            <pc:sldMk cId="2852003000" sldId="265"/>
            <ac:spMk id="15" creationId="{98BD1077-0F1C-9431-9734-E8088636CD25}"/>
          </ac:spMkLst>
        </pc:spChg>
        <pc:spChg chg="add mod">
          <ac:chgData name="Krishma Parmar" userId="9d8bb9e0450f22c3" providerId="LiveId" clId="{4F28B220-5812-4240-AB5D-8953C7510EB4}" dt="2023-06-11T10:11:28.551" v="7953" actId="20577"/>
          <ac:spMkLst>
            <pc:docMk/>
            <pc:sldMk cId="2852003000" sldId="265"/>
            <ac:spMk id="16" creationId="{A874F61F-7B78-8ADC-C1DB-DD6B6B82F214}"/>
          </ac:spMkLst>
        </pc:spChg>
        <pc:picChg chg="add del mod">
          <ac:chgData name="Krishma Parmar" userId="9d8bb9e0450f22c3" providerId="LiveId" clId="{4F28B220-5812-4240-AB5D-8953C7510EB4}" dt="2023-06-11T07:51:56.473" v="4290" actId="478"/>
          <ac:picMkLst>
            <pc:docMk/>
            <pc:sldMk cId="2852003000" sldId="265"/>
            <ac:picMk id="4" creationId="{168965D6-68B2-A864-3146-43CC6A1595B0}"/>
          </ac:picMkLst>
        </pc:picChg>
        <pc:picChg chg="add del mod">
          <ac:chgData name="Krishma Parmar" userId="9d8bb9e0450f22c3" providerId="LiveId" clId="{4F28B220-5812-4240-AB5D-8953C7510EB4}" dt="2023-06-11T07:51:56.473" v="4290" actId="478"/>
          <ac:picMkLst>
            <pc:docMk/>
            <pc:sldMk cId="2852003000" sldId="265"/>
            <ac:picMk id="7" creationId="{2CA6D2D8-8E26-BD2A-45D3-F4BA5C6A3D52}"/>
          </ac:picMkLst>
        </pc:picChg>
        <pc:picChg chg="add del mod">
          <ac:chgData name="Krishma Parmar" userId="9d8bb9e0450f22c3" providerId="LiveId" clId="{4F28B220-5812-4240-AB5D-8953C7510EB4}" dt="2023-06-11T07:51:57.944" v="4291" actId="478"/>
          <ac:picMkLst>
            <pc:docMk/>
            <pc:sldMk cId="2852003000" sldId="265"/>
            <ac:picMk id="8" creationId="{96434809-E54B-55CE-9182-101D7220DC97}"/>
          </ac:picMkLst>
        </pc:picChg>
        <pc:picChg chg="add del mod">
          <ac:chgData name="Krishma Parmar" userId="9d8bb9e0450f22c3" providerId="LiveId" clId="{4F28B220-5812-4240-AB5D-8953C7510EB4}" dt="2023-06-11T07:51:56.473" v="4290" actId="478"/>
          <ac:picMkLst>
            <pc:docMk/>
            <pc:sldMk cId="2852003000" sldId="265"/>
            <ac:picMk id="9" creationId="{DBA62B79-F9B3-4133-4552-51C36AB08D2B}"/>
          </ac:picMkLst>
        </pc:picChg>
        <pc:picChg chg="add del mod">
          <ac:chgData name="Krishma Parmar" userId="9d8bb9e0450f22c3" providerId="LiveId" clId="{4F28B220-5812-4240-AB5D-8953C7510EB4}" dt="2023-06-11T07:51:56.473" v="4290" actId="478"/>
          <ac:picMkLst>
            <pc:docMk/>
            <pc:sldMk cId="2852003000" sldId="265"/>
            <ac:picMk id="10" creationId="{79D3041F-7228-4D53-5843-91A3BB615224}"/>
          </ac:picMkLst>
        </pc:picChg>
        <pc:picChg chg="add del mod">
          <ac:chgData name="Krishma Parmar" userId="9d8bb9e0450f22c3" providerId="LiveId" clId="{4F28B220-5812-4240-AB5D-8953C7510EB4}" dt="2023-06-11T07:51:56.473" v="4290" actId="478"/>
          <ac:picMkLst>
            <pc:docMk/>
            <pc:sldMk cId="2852003000" sldId="265"/>
            <ac:picMk id="11" creationId="{D4BEAB75-8A97-5CEB-9063-3C4821D13496}"/>
          </ac:picMkLst>
        </pc:picChg>
        <pc:picChg chg="add del mod">
          <ac:chgData name="Krishma Parmar" userId="9d8bb9e0450f22c3" providerId="LiveId" clId="{4F28B220-5812-4240-AB5D-8953C7510EB4}" dt="2023-06-11T07:51:56.473" v="4290" actId="478"/>
          <ac:picMkLst>
            <pc:docMk/>
            <pc:sldMk cId="2852003000" sldId="265"/>
            <ac:picMk id="12" creationId="{EACC6654-21CA-E90E-ED8B-0AFCC7B45226}"/>
          </ac:picMkLst>
        </pc:picChg>
      </pc:sldChg>
      <pc:sldChg chg="addSp delSp modSp mod">
        <pc:chgData name="Krishma Parmar" userId="9d8bb9e0450f22c3" providerId="LiveId" clId="{4F28B220-5812-4240-AB5D-8953C7510EB4}" dt="2023-06-11T09:02:59.801" v="7858" actId="255"/>
        <pc:sldMkLst>
          <pc:docMk/>
          <pc:sldMk cId="1143651089" sldId="266"/>
        </pc:sldMkLst>
        <pc:spChg chg="mod">
          <ac:chgData name="Krishma Parmar" userId="9d8bb9e0450f22c3" providerId="LiveId" clId="{4F28B220-5812-4240-AB5D-8953C7510EB4}" dt="2023-06-11T09:02:59.801" v="7858" actId="255"/>
          <ac:spMkLst>
            <pc:docMk/>
            <pc:sldMk cId="1143651089" sldId="266"/>
            <ac:spMk id="2" creationId="{46089E85-C1D4-F8EB-8947-E04EDEBE8A24}"/>
          </ac:spMkLst>
        </pc:spChg>
        <pc:spChg chg="mod">
          <ac:chgData name="Krishma Parmar" userId="9d8bb9e0450f22c3" providerId="LiveId" clId="{4F28B220-5812-4240-AB5D-8953C7510EB4}" dt="2023-06-10T22:50:30.800" v="3416"/>
          <ac:spMkLst>
            <pc:docMk/>
            <pc:sldMk cId="1143651089" sldId="266"/>
            <ac:spMk id="6" creationId="{B1F0D235-E73A-31A0-926C-3F17564FB8DC}"/>
          </ac:spMkLst>
        </pc:spChg>
        <pc:spChg chg="add mod">
          <ac:chgData name="Krishma Parmar" userId="9d8bb9e0450f22c3" providerId="LiveId" clId="{4F28B220-5812-4240-AB5D-8953C7510EB4}" dt="2023-06-11T08:39:48.110" v="6162" actId="20577"/>
          <ac:spMkLst>
            <pc:docMk/>
            <pc:sldMk cId="1143651089" sldId="266"/>
            <ac:spMk id="13" creationId="{3BAC7DD7-F611-E5B3-586C-DA12F900A533}"/>
          </ac:spMkLst>
        </pc:spChg>
        <pc:picChg chg="add del mod">
          <ac:chgData name="Krishma Parmar" userId="9d8bb9e0450f22c3" providerId="LiveId" clId="{4F28B220-5812-4240-AB5D-8953C7510EB4}" dt="2023-06-11T07:30:33.843" v="3786" actId="21"/>
          <ac:picMkLst>
            <pc:docMk/>
            <pc:sldMk cId="1143651089" sldId="266"/>
            <ac:picMk id="4" creationId="{EC109837-E787-0991-6447-1260602E8038}"/>
          </ac:picMkLst>
        </pc:picChg>
        <pc:picChg chg="add del mod">
          <ac:chgData name="Krishma Parmar" userId="9d8bb9e0450f22c3" providerId="LiveId" clId="{4F28B220-5812-4240-AB5D-8953C7510EB4}" dt="2023-06-11T07:30:33.843" v="3786" actId="21"/>
          <ac:picMkLst>
            <pc:docMk/>
            <pc:sldMk cId="1143651089" sldId="266"/>
            <ac:picMk id="5" creationId="{B0D457DB-A187-2F95-5F82-60C98A49ECBA}"/>
          </ac:picMkLst>
        </pc:picChg>
        <pc:picChg chg="add del mod">
          <ac:chgData name="Krishma Parmar" userId="9d8bb9e0450f22c3" providerId="LiveId" clId="{4F28B220-5812-4240-AB5D-8953C7510EB4}" dt="2023-06-11T07:30:33.843" v="3786" actId="21"/>
          <ac:picMkLst>
            <pc:docMk/>
            <pc:sldMk cId="1143651089" sldId="266"/>
            <ac:picMk id="7" creationId="{06DF7B47-6A44-F61A-EC61-53FC132505D3}"/>
          </ac:picMkLst>
        </pc:picChg>
        <pc:picChg chg="add del mod">
          <ac:chgData name="Krishma Parmar" userId="9d8bb9e0450f22c3" providerId="LiveId" clId="{4F28B220-5812-4240-AB5D-8953C7510EB4}" dt="2023-06-11T07:30:33.843" v="3786" actId="21"/>
          <ac:picMkLst>
            <pc:docMk/>
            <pc:sldMk cId="1143651089" sldId="266"/>
            <ac:picMk id="8" creationId="{3CC132F2-4B2B-55DE-13EB-4E8DA906DCAB}"/>
          </ac:picMkLst>
        </pc:picChg>
        <pc:picChg chg="add del mod">
          <ac:chgData name="Krishma Parmar" userId="9d8bb9e0450f22c3" providerId="LiveId" clId="{4F28B220-5812-4240-AB5D-8953C7510EB4}" dt="2023-06-11T07:30:33.843" v="3786" actId="21"/>
          <ac:picMkLst>
            <pc:docMk/>
            <pc:sldMk cId="1143651089" sldId="266"/>
            <ac:picMk id="9" creationId="{E836E47D-F8B5-113B-6B8C-C572D2422F61}"/>
          </ac:picMkLst>
        </pc:picChg>
        <pc:picChg chg="add del mod">
          <ac:chgData name="Krishma Parmar" userId="9d8bb9e0450f22c3" providerId="LiveId" clId="{4F28B220-5812-4240-AB5D-8953C7510EB4}" dt="2023-06-11T07:30:33.843" v="3786" actId="21"/>
          <ac:picMkLst>
            <pc:docMk/>
            <pc:sldMk cId="1143651089" sldId="266"/>
            <ac:picMk id="10" creationId="{F659B812-C5B3-C16B-BB4F-1C705081A035}"/>
          </ac:picMkLst>
        </pc:picChg>
        <pc:picChg chg="add del mod">
          <ac:chgData name="Krishma Parmar" userId="9d8bb9e0450f22c3" providerId="LiveId" clId="{4F28B220-5812-4240-AB5D-8953C7510EB4}" dt="2023-06-11T07:30:33.843" v="3786" actId="21"/>
          <ac:picMkLst>
            <pc:docMk/>
            <pc:sldMk cId="1143651089" sldId="266"/>
            <ac:picMk id="11" creationId="{158776AF-71DB-7CD2-A150-692CF71BE27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6F35BB-48DB-4F28-8FAA-290BCB4D459A}" type="datetimeFigureOut">
              <a:rPr lang="en-CA" smtClean="0"/>
              <a:t>2023-06-11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EDA63-AC7F-4112-BAE6-808D8D9AEDE3}" type="slidenum">
              <a:rPr lang="en-CA" smtClean="0"/>
              <a:t>‹#›</a:t>
            </a:fld>
            <a:endParaRPr lang="en-CA"/>
          </a:p>
        </p:txBody>
      </p:sp>
    </p:spTree>
    <p:extLst>
      <p:ext uri="{BB962C8B-B14F-4D97-AF65-F5344CB8AC3E}">
        <p14:creationId xmlns:p14="http://schemas.microsoft.com/office/powerpoint/2010/main" val="3136568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ABEDA63-AC7F-4112-BAE6-808D8D9AEDE3}" type="slidenum">
              <a:rPr lang="en-CA" smtClean="0"/>
              <a:t>2</a:t>
            </a:fld>
            <a:endParaRPr lang="en-CA"/>
          </a:p>
        </p:txBody>
      </p:sp>
    </p:spTree>
    <p:extLst>
      <p:ext uri="{BB962C8B-B14F-4D97-AF65-F5344CB8AC3E}">
        <p14:creationId xmlns:p14="http://schemas.microsoft.com/office/powerpoint/2010/main" val="276603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ABEDA63-AC7F-4112-BAE6-808D8D9AEDE3}" type="slidenum">
              <a:rPr lang="en-CA" smtClean="0"/>
              <a:t>5</a:t>
            </a:fld>
            <a:endParaRPr lang="en-CA"/>
          </a:p>
        </p:txBody>
      </p:sp>
    </p:spTree>
    <p:extLst>
      <p:ext uri="{BB962C8B-B14F-4D97-AF65-F5344CB8AC3E}">
        <p14:creationId xmlns:p14="http://schemas.microsoft.com/office/powerpoint/2010/main" val="2028927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52C0B-9695-D3E6-C984-2A4ACAA780C2}"/>
              </a:ext>
            </a:extLst>
          </p:cNvPr>
          <p:cNvSpPr txBox="1"/>
          <p:nvPr/>
        </p:nvSpPr>
        <p:spPr>
          <a:xfrm>
            <a:off x="2491898" y="278271"/>
            <a:ext cx="7208200" cy="1200329"/>
          </a:xfrm>
          <a:prstGeom prst="rect">
            <a:avLst/>
          </a:prstGeom>
          <a:noFill/>
        </p:spPr>
        <p:txBody>
          <a:bodyPr wrap="square" rtlCol="0">
            <a:spAutoFit/>
          </a:bodyPr>
          <a:lstStyle/>
          <a:p>
            <a:pPr algn="ctr"/>
            <a:r>
              <a:rPr lang="en-CA" b="1" dirty="0">
                <a:solidFill>
                  <a:schemeClr val="bg1"/>
                </a:solidFill>
                <a:latin typeface="Arial" panose="020B0604020202020204" pitchFamily="34" charset="0"/>
                <a:cs typeface="Arial" panose="020B0604020202020204" pitchFamily="34" charset="0"/>
              </a:rPr>
              <a:t>Citizens for CTBT: </a:t>
            </a:r>
          </a:p>
          <a:p>
            <a:pPr algn="ctr"/>
            <a:r>
              <a:rPr lang="en-CA" b="1" dirty="0">
                <a:solidFill>
                  <a:schemeClr val="bg1"/>
                </a:solidFill>
                <a:latin typeface="Arial" panose="020B0604020202020204" pitchFamily="34" charset="0"/>
                <a:cs typeface="Arial" panose="020B0604020202020204" pitchFamily="34" charset="0"/>
              </a:rPr>
              <a:t>Effective Global Outreach </a:t>
            </a:r>
            <a:endParaRPr lang="en-AT" b="1" dirty="0">
              <a:solidFill>
                <a:schemeClr val="bg1"/>
              </a:solidFill>
              <a:latin typeface="Arial" panose="020B0604020202020204" pitchFamily="34" charset="0"/>
              <a:cs typeface="Arial" panose="020B0604020202020204" pitchFamily="34" charset="0"/>
            </a:endParaRPr>
          </a:p>
          <a:p>
            <a:pPr algn="ctr"/>
            <a:r>
              <a:rPr lang="en-CA" dirty="0">
                <a:solidFill>
                  <a:schemeClr val="bg1"/>
                </a:solidFill>
                <a:latin typeface="Arial" panose="020B0604020202020204" pitchFamily="34" charset="0"/>
                <a:cs typeface="Arial" panose="020B0604020202020204" pitchFamily="34" charset="0"/>
              </a:rPr>
              <a:t>Krishma Parmar</a:t>
            </a:r>
          </a:p>
          <a:p>
            <a:pPr algn="ctr"/>
            <a:r>
              <a:rPr lang="en-CA" dirty="0">
                <a:solidFill>
                  <a:schemeClr val="bg1"/>
                </a:solidFill>
                <a:latin typeface="Arial" panose="020B0604020202020204" pitchFamily="34" charset="0"/>
                <a:cs typeface="Arial" panose="020B0604020202020204" pitchFamily="34" charset="0"/>
              </a:rPr>
              <a:t>University of British Columbia</a:t>
            </a:r>
            <a:endParaRPr lang="en-AT"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C892C65-B28E-B36F-7A44-E4E303D43C8D}"/>
              </a:ext>
            </a:extLst>
          </p:cNvPr>
          <p:cNvSpPr txBox="1">
            <a:spLocks/>
          </p:cNvSpPr>
          <p:nvPr/>
        </p:nvSpPr>
        <p:spPr>
          <a:xfrm>
            <a:off x="185980" y="2958859"/>
            <a:ext cx="2069023" cy="206259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creation of CTBTO citizen-based groups, to manage social media campaigns, may encourage the public to engage with their government’s </a:t>
            </a:r>
            <a:r>
              <a:rPr lang="en-US" sz="1200" i="0" u="none" strike="noStrike" dirty="0">
                <a:solidFill>
                  <a:srgbClr val="000000"/>
                </a:solidFill>
                <a:effectLst/>
                <a:latin typeface="Arial" panose="020B0604020202020204" pitchFamily="34" charset="0"/>
                <a:cs typeface="Arial" panose="020B0604020202020204" pitchFamily="34" charset="0"/>
              </a:rPr>
              <a:t>decisions around nuclear technology.</a:t>
            </a:r>
          </a:p>
          <a:p>
            <a:endParaRPr lang="en-US" sz="12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1200" b="1" dirty="0">
                <a:solidFill>
                  <a:schemeClr val="bg1"/>
                </a:solidFill>
                <a:latin typeface="Arial" panose="020B0604020202020204" pitchFamily="34" charset="0"/>
                <a:cs typeface="Arial" panose="020B0604020202020204" pitchFamily="34" charset="0"/>
              </a:rPr>
              <a:t>T5.4-861</a:t>
            </a:r>
            <a:endParaRPr lang="en-AT"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Examining previous anti-nuclear NGOs and existing CTBTO communication structures can be applied to the formation of CTBTO citizen groups</a:t>
            </a: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CTBTO citizen-based groups require considerations in support for the Treaty, regime type, internet access, and audience reception.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Tools like social media and other forms of advertising may be effective in relaying the goals of the CTBTO to the public.</a:t>
            </a: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Implementing CTBTO citizen groups may enhance public education around nuclear technology and overall support for the Treaty. </a:t>
            </a: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 CTBTO Citizen Groups</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1000" dirty="0">
                <a:solidFill>
                  <a:schemeClr val="bg1"/>
                </a:solidFill>
                <a:latin typeface="Arial" panose="020B0604020202020204" pitchFamily="34" charset="0"/>
                <a:cs typeface="Arial" panose="020B0604020202020204" pitchFamily="34" charset="0"/>
              </a:rPr>
              <a:t>T5.4-861</a:t>
            </a:r>
            <a:endParaRPr lang="en-AT" sz="1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19A4149-189D-DD10-D470-86267A873DDE}"/>
              </a:ext>
            </a:extLst>
          </p:cNvPr>
          <p:cNvSpPr txBox="1"/>
          <p:nvPr/>
        </p:nvSpPr>
        <p:spPr>
          <a:xfrm>
            <a:off x="206477" y="1506888"/>
            <a:ext cx="10510684" cy="1631216"/>
          </a:xfrm>
          <a:prstGeom prst="rect">
            <a:avLst/>
          </a:prstGeom>
          <a:solidFill>
            <a:schemeClr val="accent4">
              <a:lumMod val="20000"/>
              <a:lumOff val="80000"/>
              <a:alpha val="17000"/>
            </a:schemeClr>
          </a:solidFill>
          <a:ln w="25400">
            <a:solidFill>
              <a:schemeClr val="accent1"/>
            </a:solidFill>
          </a:ln>
        </p:spPr>
        <p:txBody>
          <a:bodyPr wrap="square" rtlCol="0">
            <a:spAutoFit/>
          </a:bodyPr>
          <a:lstStyle/>
          <a:p>
            <a:pPr rtl="0">
              <a:spcBef>
                <a:spcPts val="0"/>
              </a:spcBef>
              <a:spcAft>
                <a:spcPts val="1200"/>
              </a:spcAft>
            </a:pPr>
            <a:r>
              <a:rPr lang="en-US" sz="1800" i="0" u="none" strike="noStrike" dirty="0">
                <a:effectLst/>
                <a:latin typeface="Arial" panose="020B0604020202020204" pitchFamily="34" charset="0"/>
                <a:cs typeface="Arial" panose="020B0604020202020204" pitchFamily="34" charset="0"/>
              </a:rPr>
              <a:t>Inspiring internal citizen-based support may be foundational for the universalization of the Comprehensive Test Ban Treaty. In many regime types, citizen activism on social media is instrumental in enhancing public awareness around key political decisions. </a:t>
            </a:r>
          </a:p>
          <a:p>
            <a:pPr algn="ctr" rtl="0">
              <a:spcBef>
                <a:spcPts val="0"/>
              </a:spcBef>
              <a:spcAft>
                <a:spcPts val="1200"/>
              </a:spcAft>
            </a:pPr>
            <a:r>
              <a:rPr lang="en-US" sz="1800" b="1" i="0" u="sng" strike="noStrike" dirty="0">
                <a:solidFill>
                  <a:schemeClr val="accent1"/>
                </a:solidFill>
                <a:effectLst/>
                <a:latin typeface="Arial" panose="020B0604020202020204" pitchFamily="34" charset="0"/>
                <a:cs typeface="Arial" panose="020B0604020202020204" pitchFamily="34" charset="0"/>
              </a:rPr>
              <a:t>The implementation of CTBT citizen-based groups in voluntary states can aid in the promotion of the CTBT and impact the likelihood of state support.</a:t>
            </a:r>
            <a:endParaRPr lang="en-US" b="1" u="sng" dirty="0">
              <a:solidFill>
                <a:schemeClr val="accent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3A4BB1CB-013E-5253-4E53-2053A809388E}"/>
              </a:ext>
            </a:extLst>
          </p:cNvPr>
          <p:cNvSpPr txBox="1"/>
          <p:nvPr/>
        </p:nvSpPr>
        <p:spPr>
          <a:xfrm>
            <a:off x="339438" y="3404057"/>
            <a:ext cx="6716242" cy="3046988"/>
          </a:xfrm>
          <a:prstGeom prst="rect">
            <a:avLst/>
          </a:prstGeom>
          <a:solidFill>
            <a:schemeClr val="accent4">
              <a:lumMod val="20000"/>
              <a:lumOff val="80000"/>
            </a:schemeClr>
          </a:solidFill>
          <a:ln w="12700">
            <a:solidFill>
              <a:schemeClr val="accent1"/>
            </a:solidFill>
          </a:ln>
        </p:spPr>
        <p:txBody>
          <a:bodyPr wrap="square">
            <a:spAutoFit/>
          </a:bodyPr>
          <a:lstStyle/>
          <a:p>
            <a:pPr rtl="0">
              <a:spcBef>
                <a:spcPts val="0"/>
              </a:spcBef>
              <a:spcAft>
                <a:spcPts val="1200"/>
              </a:spcAft>
            </a:pPr>
            <a:r>
              <a:rPr lang="en-US" sz="1800" i="0" u="none" strike="noStrike" dirty="0">
                <a:effectLst/>
                <a:latin typeface="Arial" panose="020B0604020202020204" pitchFamily="34" charset="0"/>
                <a:cs typeface="Arial" panose="020B0604020202020204" pitchFamily="34" charset="0"/>
              </a:rPr>
              <a:t>CTBT citizen-based groups may greatly </a:t>
            </a:r>
            <a:r>
              <a:rPr lang="en-US" dirty="0">
                <a:latin typeface="Arial" panose="020B0604020202020204" pitchFamily="34" charset="0"/>
                <a:cs typeface="Arial" panose="020B0604020202020204" pitchFamily="34" charset="0"/>
              </a:rPr>
              <a:t>improve </a:t>
            </a:r>
            <a:r>
              <a:rPr lang="en-US" sz="1800" i="0" u="none" strike="noStrike" dirty="0">
                <a:effectLst/>
                <a:latin typeface="Arial" panose="020B0604020202020204" pitchFamily="34" charset="0"/>
                <a:cs typeface="Arial" panose="020B0604020202020204" pitchFamily="34" charset="0"/>
              </a:rPr>
              <a:t>the general public’s education about the Treaty and nuclear technology through social media. </a:t>
            </a:r>
            <a:r>
              <a:rPr lang="en-US" sz="1800" b="0" i="0" u="none" strike="noStrike" dirty="0">
                <a:effectLst/>
                <a:latin typeface="Arial" panose="020B0604020202020204" pitchFamily="34" charset="0"/>
                <a:cs typeface="Arial" panose="020B0604020202020204" pitchFamily="34" charset="0"/>
              </a:rPr>
              <a:t>In implementing CTBTO citizen-based groups it is crucial to examine </a:t>
            </a:r>
            <a:r>
              <a:rPr lang="en-US" sz="1800" i="0" u="none" strike="noStrike" dirty="0">
                <a:effectLst/>
                <a:latin typeface="Arial" panose="020B0604020202020204" pitchFamily="34" charset="0"/>
                <a:cs typeface="Arial" panose="020B0604020202020204" pitchFamily="34" charset="0"/>
              </a:rPr>
              <a:t>existing structures of communication between the </a:t>
            </a:r>
            <a:r>
              <a:rPr lang="en-US" dirty="0">
                <a:latin typeface="Arial" panose="020B0604020202020204" pitchFamily="34" charset="0"/>
                <a:cs typeface="Arial" panose="020B0604020202020204" pitchFamily="34" charset="0"/>
              </a:rPr>
              <a:t>Organization </a:t>
            </a:r>
            <a:r>
              <a:rPr lang="en-US" sz="1800" i="0" u="none" strike="noStrike" dirty="0">
                <a:effectLst/>
                <a:latin typeface="Arial" panose="020B0604020202020204" pitchFamily="34" charset="0"/>
                <a:cs typeface="Arial" panose="020B0604020202020204" pitchFamily="34" charset="0"/>
              </a:rPr>
              <a:t>and states, as well as the consideration of </a:t>
            </a:r>
            <a:r>
              <a:rPr lang="en-US" sz="1800" i="0" u="sng" strike="noStrike" dirty="0">
                <a:effectLst/>
                <a:latin typeface="Arial" panose="020B0604020202020204" pitchFamily="34" charset="0"/>
                <a:cs typeface="Arial" panose="020B0604020202020204" pitchFamily="34" charset="0"/>
              </a:rPr>
              <a:t>political and social factors </a:t>
            </a:r>
            <a:r>
              <a:rPr lang="en-US" sz="1800" i="0" u="none" strike="noStrike" dirty="0">
                <a:effectLst/>
                <a:latin typeface="Arial" panose="020B0604020202020204" pitchFamily="34" charset="0"/>
                <a:cs typeface="Arial" panose="020B0604020202020204" pitchFamily="34" charset="0"/>
              </a:rPr>
              <a:t>such as:</a:t>
            </a:r>
          </a:p>
          <a:p>
            <a:pPr marL="285750" indent="-285750" rtl="0">
              <a:spcBef>
                <a:spcPts val="0"/>
              </a:spcBef>
              <a:spcAft>
                <a:spcPts val="1200"/>
              </a:spcAft>
              <a:buFont typeface="Arial" panose="020B0604020202020204" pitchFamily="34" charset="0"/>
              <a:buChar char="•"/>
            </a:pPr>
            <a:r>
              <a:rPr lang="en-US" sz="1800" b="0" i="0" u="none" strike="noStrike" dirty="0">
                <a:solidFill>
                  <a:schemeClr val="accent5"/>
                </a:solidFill>
                <a:effectLst/>
                <a:latin typeface="Arial" panose="020B0604020202020204" pitchFamily="34" charset="0"/>
                <a:cs typeface="Arial" panose="020B0604020202020204" pitchFamily="34" charset="0"/>
              </a:rPr>
              <a:t>regime type</a:t>
            </a:r>
            <a:r>
              <a:rPr lang="en-US" dirty="0">
                <a:solidFill>
                  <a:schemeClr val="accent5"/>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a:t>
            </a:r>
            <a:r>
              <a:rPr lang="en-US" sz="1800" b="0" i="0" u="none" strike="noStrike" dirty="0">
                <a:solidFill>
                  <a:schemeClr val="accent5"/>
                </a:solidFill>
                <a:effectLst/>
                <a:latin typeface="Arial" panose="020B0604020202020204" pitchFamily="34" charset="0"/>
                <a:cs typeface="Arial" panose="020B0604020202020204" pitchFamily="34" charset="0"/>
              </a:rPr>
              <a:t>internet access</a:t>
            </a:r>
            <a:r>
              <a:rPr lang="en-US" sz="1800" b="0" i="0" u="none" strike="noStrike" dirty="0">
                <a:effectLst/>
                <a:latin typeface="Arial" panose="020B0604020202020204" pitchFamily="34" charset="0"/>
                <a:cs typeface="Arial" panose="020B0604020202020204" pitchFamily="34" charset="0"/>
              </a:rPr>
              <a:t>, </a:t>
            </a:r>
          </a:p>
          <a:p>
            <a:pPr marL="285750" indent="-285750" rtl="0">
              <a:spcBef>
                <a:spcPts val="0"/>
              </a:spcBef>
              <a:spcAft>
                <a:spcPts val="1200"/>
              </a:spcAft>
              <a:buFont typeface="Arial" panose="020B0604020202020204" pitchFamily="34" charset="0"/>
              <a:buChar char="•"/>
            </a:pPr>
            <a:r>
              <a:rPr lang="en-US" sz="1800" b="0" i="0" u="none" strike="noStrike" dirty="0">
                <a:solidFill>
                  <a:schemeClr val="accent5"/>
                </a:solidFill>
                <a:effectLst/>
                <a:latin typeface="Arial" panose="020B0604020202020204" pitchFamily="34" charset="0"/>
                <a:cs typeface="Arial" panose="020B0604020202020204" pitchFamily="34" charset="0"/>
              </a:rPr>
              <a:t>audience reception</a:t>
            </a:r>
            <a:r>
              <a:rPr lang="en-US" sz="1800" b="0" i="0" u="none" strike="noStrike" dirty="0">
                <a:effectLst/>
                <a:latin typeface="Arial" panose="020B0604020202020204" pitchFamily="34" charset="0"/>
                <a:cs typeface="Arial" panose="020B0604020202020204" pitchFamily="34" charset="0"/>
              </a:rPr>
              <a:t>, </a:t>
            </a:r>
            <a:r>
              <a:rPr lang="en-US" sz="1800" b="0" i="0" u="none" strike="noStrike" dirty="0">
                <a:solidFill>
                  <a:schemeClr val="accent5"/>
                </a:solidFill>
                <a:effectLst/>
                <a:latin typeface="Arial" panose="020B0604020202020204" pitchFamily="34" charset="0"/>
                <a:cs typeface="Arial" panose="020B0604020202020204" pitchFamily="34" charset="0"/>
              </a:rPr>
              <a:t>inclusion</a:t>
            </a:r>
            <a:r>
              <a:rPr lang="en-US" sz="1800" b="0" i="0" u="none" strike="noStrike" dirty="0">
                <a:effectLst/>
                <a:latin typeface="Arial" panose="020B0604020202020204" pitchFamily="34" charset="0"/>
                <a:cs typeface="Arial" panose="020B0604020202020204" pitchFamily="34" charset="0"/>
              </a:rPr>
              <a:t> and </a:t>
            </a:r>
            <a:r>
              <a:rPr lang="en-US" sz="1800" b="0" i="0" u="none" strike="noStrike" dirty="0">
                <a:solidFill>
                  <a:schemeClr val="accent5"/>
                </a:solidFill>
                <a:effectLst/>
                <a:latin typeface="Arial" panose="020B0604020202020204" pitchFamily="34" charset="0"/>
                <a:cs typeface="Arial" panose="020B0604020202020204" pitchFamily="34" charset="0"/>
              </a:rPr>
              <a:t>diversity</a:t>
            </a:r>
            <a:r>
              <a:rPr lang="en-US" sz="1800" b="0" i="0" u="none" strike="noStrike" dirty="0">
                <a:effectLst/>
                <a:latin typeface="Arial" panose="020B0604020202020204" pitchFamily="34" charset="0"/>
                <a:cs typeface="Arial" panose="020B0604020202020204" pitchFamily="34" charset="0"/>
              </a:rPr>
              <a:t>.</a:t>
            </a:r>
          </a:p>
          <a:p>
            <a:pPr rtl="0">
              <a:spcBef>
                <a:spcPts val="0"/>
              </a:spcBef>
              <a:spcAft>
                <a:spcPts val="1200"/>
              </a:spcAft>
            </a:pPr>
            <a:endParaRPr lang="en-US" b="0" dirty="0">
              <a:effectLst/>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B70ECDD8-BB21-00CA-E1BD-1AFD072094DC}"/>
              </a:ext>
            </a:extLst>
          </p:cNvPr>
          <p:cNvSpPr txBox="1"/>
          <p:nvPr/>
        </p:nvSpPr>
        <p:spPr>
          <a:xfrm>
            <a:off x="7188640" y="4125094"/>
            <a:ext cx="3440031" cy="1477328"/>
          </a:xfrm>
          <a:prstGeom prst="rect">
            <a:avLst/>
          </a:prstGeom>
          <a:solidFill>
            <a:schemeClr val="accent5">
              <a:lumMod val="40000"/>
              <a:lumOff val="60000"/>
            </a:schemeClr>
          </a:solidFill>
          <a:ln w="12700">
            <a:solidFill>
              <a:schemeClr val="accent1"/>
            </a:solidFill>
          </a:ln>
        </p:spPr>
        <p:txBody>
          <a:bodyPr wrap="square">
            <a:spAutoFit/>
          </a:bodyPr>
          <a:lstStyle/>
          <a:p>
            <a:pPr rtl="0">
              <a:spcBef>
                <a:spcPts val="0"/>
              </a:spcBef>
              <a:spcAft>
                <a:spcPts val="1200"/>
              </a:spcAft>
            </a:pPr>
            <a:r>
              <a:rPr lang="en-US" sz="1600" b="0" i="0" u="none" strike="noStrike" dirty="0">
                <a:effectLst/>
                <a:latin typeface="Arial" panose="020B0604020202020204" pitchFamily="34" charset="0"/>
                <a:cs typeface="Arial" panose="020B0604020202020204" pitchFamily="34" charset="0"/>
              </a:rPr>
              <a:t>Although international diplomacy efforts have united hundreds of states in support of the Treaty:</a:t>
            </a:r>
            <a:endParaRPr lang="en-US" sz="1600" b="0" dirty="0">
              <a:effectLst/>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Char char="•"/>
            </a:pPr>
            <a:r>
              <a:rPr lang="en-US" sz="1600" b="0" i="0" u="none" strike="noStrike" dirty="0">
                <a:effectLst/>
                <a:latin typeface="Arial" panose="020B0604020202020204" pitchFamily="34" charset="0"/>
                <a:cs typeface="Arial" panose="020B0604020202020204" pitchFamily="34" charset="0"/>
              </a:rPr>
              <a:t>10 states have not signed </a:t>
            </a:r>
          </a:p>
          <a:p>
            <a:pPr rtl="0" fontAlgn="base">
              <a:spcBef>
                <a:spcPts val="0"/>
              </a:spcBef>
              <a:spcAft>
                <a:spcPts val="1200"/>
              </a:spcAft>
              <a:buFont typeface="Arial" panose="020B0604020202020204" pitchFamily="34" charset="0"/>
              <a:buChar char="•"/>
            </a:pPr>
            <a:r>
              <a:rPr lang="en-US" sz="1600" b="0" i="0" u="none" strike="noStrike" dirty="0">
                <a:effectLst/>
                <a:latin typeface="Arial" panose="020B0604020202020204" pitchFamily="34" charset="0"/>
                <a:cs typeface="Arial" panose="020B0604020202020204" pitchFamily="34" charset="0"/>
              </a:rPr>
              <a:t>19 states have yet to ratify</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2000" b="0" i="0" u="none" strike="noStrike" dirty="0">
                <a:solidFill>
                  <a:schemeClr val="bg1"/>
                </a:solidFill>
                <a:effectLst/>
                <a:latin typeface="Arial" panose="020B0604020202020204" pitchFamily="34" charset="0"/>
              </a:rPr>
              <a:t>Historical Citizen Activism</a:t>
            </a:r>
            <a:endParaRPr lang="en-AT" sz="20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1000" b="1" dirty="0">
                <a:solidFill>
                  <a:schemeClr val="bg1"/>
                </a:solidFill>
                <a:latin typeface="Arial" panose="020B0604020202020204" pitchFamily="34" charset="0"/>
                <a:cs typeface="Arial" panose="020B0604020202020204" pitchFamily="34" charset="0"/>
              </a:rPr>
              <a:t>T5.4-861</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0044D7B-93A4-A4D4-0A33-B935B7AEFD5D}"/>
              </a:ext>
            </a:extLst>
          </p:cNvPr>
          <p:cNvSpPr txBox="1"/>
          <p:nvPr/>
        </p:nvSpPr>
        <p:spPr>
          <a:xfrm>
            <a:off x="335666" y="1488301"/>
            <a:ext cx="9988952" cy="5201424"/>
          </a:xfrm>
          <a:prstGeom prst="rect">
            <a:avLst/>
          </a:prstGeom>
          <a:noFill/>
        </p:spPr>
        <p:txBody>
          <a:bodyPr wrap="square" rtlCol="0">
            <a:spAutoFit/>
          </a:bodyPr>
          <a:lstStyle/>
          <a:p>
            <a:pPr rtl="0">
              <a:spcBef>
                <a:spcPts val="0"/>
              </a:spcBef>
              <a:spcAft>
                <a:spcPts val="1200"/>
              </a:spcAft>
            </a:pPr>
            <a:r>
              <a:rPr lang="en-US" sz="1800" b="0" i="0" u="none" strike="noStrike" dirty="0">
                <a:effectLst/>
                <a:latin typeface="Arial" panose="020B0604020202020204" pitchFamily="34" charset="0"/>
                <a:cs typeface="Arial" panose="020B0604020202020204" pitchFamily="34" charset="0"/>
              </a:rPr>
              <a:t>Emerging mainly in the 1960s, the formation of anti-nuclear non-governmental organizations (NGOs) were critical in bringing issues around nuclear weapons to political representatives and state elections.</a:t>
            </a:r>
          </a:p>
          <a:p>
            <a:pPr rtl="0">
              <a:spcBef>
                <a:spcPts val="0"/>
              </a:spcBef>
              <a:spcAft>
                <a:spcPts val="1200"/>
              </a:spcAft>
            </a:pPr>
            <a:endParaRPr lang="en-US" dirty="0">
              <a:latin typeface="Arial" panose="020B0604020202020204" pitchFamily="34" charset="0"/>
              <a:cs typeface="Arial" panose="020B0604020202020204" pitchFamily="34" charset="0"/>
            </a:endParaRPr>
          </a:p>
          <a:p>
            <a:pPr rtl="0">
              <a:spcBef>
                <a:spcPts val="0"/>
              </a:spcBef>
              <a:spcAft>
                <a:spcPts val="1200"/>
              </a:spcAft>
            </a:pPr>
            <a:endParaRPr lang="en-US" b="0" dirty="0">
              <a:effectLst/>
              <a:latin typeface="Arial" panose="020B0604020202020204" pitchFamily="34" charset="0"/>
              <a:cs typeface="Arial" panose="020B0604020202020204" pitchFamily="34" charset="0"/>
            </a:endParaRPr>
          </a:p>
          <a:p>
            <a:pPr rtl="0">
              <a:spcBef>
                <a:spcPts val="0"/>
              </a:spcBef>
              <a:spcAft>
                <a:spcPts val="1200"/>
              </a:spcAft>
            </a:pPr>
            <a:endParaRPr lang="en-US" dirty="0">
              <a:latin typeface="Arial" panose="020B0604020202020204" pitchFamily="34" charset="0"/>
              <a:cs typeface="Arial" panose="020B0604020202020204" pitchFamily="34" charset="0"/>
            </a:endParaRPr>
          </a:p>
          <a:p>
            <a:pPr rtl="0">
              <a:spcBef>
                <a:spcPts val="0"/>
              </a:spcBef>
              <a:spcAft>
                <a:spcPts val="1200"/>
              </a:spcAft>
            </a:pPr>
            <a:endParaRPr lang="en-US" b="0" dirty="0">
              <a:effectLst/>
              <a:latin typeface="Arial" panose="020B0604020202020204" pitchFamily="34" charset="0"/>
              <a:cs typeface="Arial" panose="020B0604020202020204" pitchFamily="34" charset="0"/>
            </a:endParaRPr>
          </a:p>
          <a:p>
            <a:pPr rtl="0">
              <a:spcBef>
                <a:spcPts val="0"/>
              </a:spcBef>
              <a:spcAft>
                <a:spcPts val="1200"/>
              </a:spcAft>
            </a:pPr>
            <a:endParaRPr lang="en-US" dirty="0">
              <a:latin typeface="Arial" panose="020B0604020202020204" pitchFamily="34" charset="0"/>
              <a:cs typeface="Arial" panose="020B0604020202020204" pitchFamily="34" charset="0"/>
            </a:endParaRPr>
          </a:p>
          <a:p>
            <a:pPr rtl="0">
              <a:spcBef>
                <a:spcPts val="0"/>
              </a:spcBef>
              <a:spcAft>
                <a:spcPts val="1200"/>
              </a:spcAft>
            </a:pPr>
            <a:endParaRPr lang="en-US" b="0" dirty="0">
              <a:effectLst/>
              <a:latin typeface="Arial" panose="020B0604020202020204" pitchFamily="34" charset="0"/>
              <a:cs typeface="Arial" panose="020B0604020202020204" pitchFamily="34" charset="0"/>
            </a:endParaRPr>
          </a:p>
          <a:p>
            <a:pPr rtl="0">
              <a:spcBef>
                <a:spcPts val="0"/>
              </a:spcBef>
              <a:spcAft>
                <a:spcPts val="1200"/>
              </a:spcAft>
            </a:pPr>
            <a:r>
              <a:rPr lang="en-US" sz="1800" b="0" i="0" u="none" strike="noStrike" dirty="0">
                <a:effectLst/>
                <a:latin typeface="Arial" panose="020B0604020202020204" pitchFamily="34" charset="0"/>
                <a:cs typeface="Arial" panose="020B0604020202020204" pitchFamily="34" charset="0"/>
              </a:rPr>
              <a:t>Although many groups have now shifted to other concerns, like environmentalism, the </a:t>
            </a:r>
            <a:r>
              <a:rPr lang="en-US" sz="1800" i="0" u="none" strike="noStrike" dirty="0">
                <a:effectLst/>
                <a:latin typeface="Arial" panose="020B0604020202020204" pitchFamily="34" charset="0"/>
                <a:cs typeface="Arial" panose="020B0604020202020204" pitchFamily="34" charset="0"/>
              </a:rPr>
              <a:t>NGOs provide precedent for </a:t>
            </a:r>
            <a:r>
              <a:rPr lang="en-US" sz="1800" b="1" i="0" u="none" strike="noStrike" dirty="0">
                <a:solidFill>
                  <a:schemeClr val="accent5"/>
                </a:solidFill>
                <a:effectLst/>
                <a:latin typeface="Arial" panose="020B0604020202020204" pitchFamily="34" charset="0"/>
                <a:cs typeface="Arial" panose="020B0604020202020204" pitchFamily="34" charset="0"/>
              </a:rPr>
              <a:t>the importance of local activism in creating global awareness</a:t>
            </a:r>
            <a:r>
              <a:rPr lang="en-US" sz="1800" i="0" u="none" strike="noStrike" dirty="0">
                <a:effectLst/>
                <a:latin typeface="Arial" panose="020B0604020202020204" pitchFamily="34" charset="0"/>
                <a:cs typeface="Arial" panose="020B0604020202020204" pitchFamily="34" charset="0"/>
              </a:rPr>
              <a:t>. Similarly, CTBTO citizen-based groups can raise the general public’s understanding of current nuclear matters, like risks associated with nuclear testing.  </a:t>
            </a:r>
          </a:p>
          <a:p>
            <a:pPr rtl="0">
              <a:spcBef>
                <a:spcPts val="0"/>
              </a:spcBef>
              <a:spcAft>
                <a:spcPts val="1200"/>
              </a:spcAft>
            </a:pP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5AFA040-B06E-8E02-C481-6A1FD634BAAF}"/>
              </a:ext>
            </a:extLst>
          </p:cNvPr>
          <p:cNvSpPr txBox="1"/>
          <p:nvPr/>
        </p:nvSpPr>
        <p:spPr>
          <a:xfrm>
            <a:off x="1245487" y="2605321"/>
            <a:ext cx="8169309" cy="2062103"/>
          </a:xfrm>
          <a:prstGeom prst="rect">
            <a:avLst/>
          </a:prstGeom>
          <a:solidFill>
            <a:schemeClr val="accent4">
              <a:lumMod val="20000"/>
              <a:lumOff val="80000"/>
            </a:schemeClr>
          </a:solidFill>
          <a:ln>
            <a:solidFill>
              <a:schemeClr val="accent1"/>
            </a:solidFill>
          </a:ln>
        </p:spPr>
        <p:txBody>
          <a:bodyPr wrap="square">
            <a:spAutoFit/>
          </a:bodyPr>
          <a:lstStyle/>
          <a:p>
            <a:pPr rtl="0">
              <a:spcBef>
                <a:spcPts val="0"/>
              </a:spcBef>
              <a:spcAft>
                <a:spcPts val="1200"/>
              </a:spcAft>
            </a:pPr>
            <a:r>
              <a:rPr lang="en-US" sz="1600" b="0" i="0" u="none" strike="noStrike" dirty="0">
                <a:effectLst/>
                <a:latin typeface="Arial" panose="020B0604020202020204" pitchFamily="34" charset="0"/>
                <a:cs typeface="Arial" panose="020B0604020202020204" pitchFamily="34" charset="0"/>
              </a:rPr>
              <a:t>Many notable NGOs and groups concerned with nuclear technology started as local or regional movements, for example:</a:t>
            </a:r>
          </a:p>
          <a:p>
            <a:pPr marL="742950" lvl="1" indent="-285750">
              <a:spcAft>
                <a:spcPts val="1200"/>
              </a:spcAft>
              <a:buFont typeface="Arial" panose="020B0604020202020204" pitchFamily="34" charset="0"/>
              <a:buChar char="•"/>
            </a:pPr>
            <a:r>
              <a:rPr lang="en-US" sz="1400" b="0" i="0" u="none" strike="noStrike" dirty="0">
                <a:effectLst/>
                <a:latin typeface="Arial" panose="020B0604020202020204" pitchFamily="34" charset="0"/>
                <a:cs typeface="Arial" panose="020B0604020202020204" pitchFamily="34" charset="0"/>
              </a:rPr>
              <a:t>Greenpeace</a:t>
            </a:r>
            <a:endParaRPr lang="en-US" sz="1400" dirty="0">
              <a:latin typeface="Arial" panose="020B0604020202020204" pitchFamily="34" charset="0"/>
              <a:cs typeface="Arial" panose="020B0604020202020204" pitchFamily="34" charset="0"/>
            </a:endParaRPr>
          </a:p>
          <a:p>
            <a:pPr marL="742950" lvl="1" indent="-285750">
              <a:spcAft>
                <a:spcPts val="1200"/>
              </a:spcAft>
              <a:buFont typeface="Arial" panose="020B0604020202020204" pitchFamily="34" charset="0"/>
              <a:buChar char="•"/>
            </a:pPr>
            <a:r>
              <a:rPr lang="en-US" sz="1400" b="0" i="0" u="none" strike="noStrike" dirty="0">
                <a:effectLst/>
                <a:latin typeface="Arial" panose="020B0604020202020204" pitchFamily="34" charset="0"/>
                <a:cs typeface="Arial" panose="020B0604020202020204" pitchFamily="34" charset="0"/>
              </a:rPr>
              <a:t> Campaign for Nuclear Disarmament (CND)</a:t>
            </a:r>
          </a:p>
          <a:p>
            <a:pPr marL="742950" lvl="1" indent="-285750">
              <a:spcAft>
                <a:spcPts val="1200"/>
              </a:spcAft>
              <a:buFont typeface="Arial" panose="020B0604020202020204" pitchFamily="34" charset="0"/>
              <a:buChar char="•"/>
            </a:pPr>
            <a:r>
              <a:rPr lang="en-US" sz="1400" b="0" i="0" u="none" strike="noStrike" dirty="0">
                <a:effectLst/>
                <a:latin typeface="Arial" panose="020B0604020202020204" pitchFamily="34" charset="0"/>
                <a:cs typeface="Arial" panose="020B0604020202020204" pitchFamily="34" charset="0"/>
              </a:rPr>
              <a:t>International Physicians for the Prevention of Nuclear War (IPPNW)</a:t>
            </a:r>
          </a:p>
          <a:p>
            <a:pPr marL="742950" lvl="1" indent="-285750">
              <a:spcAft>
                <a:spcPts val="1200"/>
              </a:spcAft>
              <a:buFont typeface="Arial" panose="020B0604020202020204" pitchFamily="34" charset="0"/>
              <a:buChar char="•"/>
            </a:pPr>
            <a:r>
              <a:rPr lang="en-US" sz="1400" b="0" i="0" strike="noStrike" dirty="0">
                <a:effectLst/>
                <a:latin typeface="Arial" panose="020B0604020202020204" pitchFamily="34" charset="0"/>
                <a:cs typeface="Arial" panose="020B0604020202020204" pitchFamily="34" charset="0"/>
              </a:rPr>
              <a:t>Nuclear Freeze Campaign -  motto: </a:t>
            </a:r>
            <a:r>
              <a:rPr lang="en-US" sz="1400" dirty="0">
                <a:latin typeface="Arial" panose="020B0604020202020204" pitchFamily="34" charset="0"/>
                <a:cs typeface="Arial" panose="020B0604020202020204" pitchFamily="34" charset="0"/>
              </a:rPr>
              <a:t>“</a:t>
            </a:r>
            <a:r>
              <a:rPr lang="en-US" sz="1400" b="0" i="0" strike="noStrike" dirty="0">
                <a:effectLst/>
                <a:latin typeface="Arial" panose="020B0604020202020204" pitchFamily="34" charset="0"/>
                <a:cs typeface="Arial" panose="020B0604020202020204" pitchFamily="34" charset="0"/>
              </a:rPr>
              <a:t>Think Globally, Act Locally” </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2000" b="0" i="0" u="none" strike="noStrike" dirty="0">
                <a:solidFill>
                  <a:schemeClr val="bg1"/>
                </a:solidFill>
                <a:effectLst/>
                <a:latin typeface="Arial" panose="020B0604020202020204" pitchFamily="34" charset="0"/>
              </a:rPr>
              <a:t>Implementing CTBTO Citizen-Based Groups</a:t>
            </a:r>
            <a:endParaRPr lang="en-AT" sz="20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1000" dirty="0">
                <a:solidFill>
                  <a:schemeClr val="bg1"/>
                </a:solidFill>
                <a:latin typeface="Arial" panose="020B0604020202020204" pitchFamily="34" charset="0"/>
                <a:cs typeface="Arial" panose="020B0604020202020204" pitchFamily="34" charset="0"/>
              </a:rPr>
              <a:t>T5.4-861</a:t>
            </a:r>
            <a:endParaRPr lang="en-AT" sz="1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6638023-8ED7-9716-D59E-2ECB9BC3F6A2}"/>
              </a:ext>
            </a:extLst>
          </p:cNvPr>
          <p:cNvSpPr txBox="1"/>
          <p:nvPr/>
        </p:nvSpPr>
        <p:spPr>
          <a:xfrm>
            <a:off x="109769" y="1147323"/>
            <a:ext cx="10104748" cy="2462213"/>
          </a:xfrm>
          <a:prstGeom prst="rect">
            <a:avLst/>
          </a:prstGeom>
          <a:noFill/>
        </p:spPr>
        <p:txBody>
          <a:bodyPr wrap="square">
            <a:spAutoFit/>
          </a:bodyPr>
          <a:lstStyle/>
          <a:p>
            <a:pPr rtl="0">
              <a:spcBef>
                <a:spcPts val="0"/>
              </a:spcBef>
              <a:spcAft>
                <a:spcPts val="0"/>
              </a:spcAft>
            </a:pPr>
            <a:r>
              <a:rPr lang="en-US" sz="1800" b="0" i="0" u="none" strike="noStrike" dirty="0">
                <a:effectLst/>
                <a:latin typeface="Arial" panose="020B0604020202020204" pitchFamily="34" charset="0"/>
                <a:cs typeface="Arial" panose="020B0604020202020204" pitchFamily="34" charset="0"/>
              </a:rPr>
              <a:t>Today, implementing citizen-based groups in voluntary states can promote support for the CTBT and the Organization. Like the earlier NGOs, CTBTO citizen-based groups may enhance the public’s general education about nuclear technology and security.</a:t>
            </a:r>
            <a:endParaRPr lang="en-US" b="0" dirty="0">
              <a:effectLst/>
              <a:latin typeface="Arial" panose="020B0604020202020204" pitchFamily="34" charset="0"/>
              <a:cs typeface="Arial" panose="020B0604020202020204" pitchFamily="34" charset="0"/>
            </a:endParaRPr>
          </a:p>
          <a:p>
            <a:pPr rtl="0">
              <a:spcBef>
                <a:spcPts val="0"/>
              </a:spcBef>
              <a:spcAft>
                <a:spcPts val="1200"/>
              </a:spcAft>
            </a:pPr>
            <a:br>
              <a:rPr lang="en-US" b="0" dirty="0">
                <a:effectLst/>
                <a:latin typeface="Arial" panose="020B0604020202020204" pitchFamily="34" charset="0"/>
                <a:cs typeface="Arial" panose="020B0604020202020204" pitchFamily="34" charset="0"/>
              </a:rPr>
            </a:br>
            <a:r>
              <a:rPr lang="en-US" sz="1800" b="1" i="0" u="none" strike="noStrike" dirty="0">
                <a:effectLst/>
                <a:latin typeface="Arial" panose="020B0604020202020204" pitchFamily="34" charset="0"/>
                <a:cs typeface="Arial" panose="020B0604020202020204" pitchFamily="34" charset="0"/>
              </a:rPr>
              <a:t>CTBTO citizen groups can look towards innovative and widely-accessible routes to </a:t>
            </a:r>
            <a:r>
              <a:rPr lang="en-US" sz="1800" b="1" i="0" u="none" strike="noStrike" dirty="0">
                <a:solidFill>
                  <a:schemeClr val="accent1"/>
                </a:solidFill>
                <a:effectLst/>
                <a:latin typeface="Arial" panose="020B0604020202020204" pitchFamily="34" charset="0"/>
                <a:cs typeface="Arial" panose="020B0604020202020204" pitchFamily="34" charset="0"/>
              </a:rPr>
              <a:t>encourage awareness </a:t>
            </a:r>
            <a:r>
              <a:rPr lang="en-US" sz="1800" b="1" i="0" u="none" strike="noStrike" dirty="0">
                <a:effectLst/>
                <a:latin typeface="Arial" panose="020B0604020202020204" pitchFamily="34" charset="0"/>
                <a:cs typeface="Arial" panose="020B0604020202020204" pitchFamily="34" charset="0"/>
              </a:rPr>
              <a:t>around nuclear technology, like </a:t>
            </a:r>
            <a:r>
              <a:rPr lang="en-US" sz="1800" b="1" i="0" u="none" strike="noStrike" dirty="0">
                <a:solidFill>
                  <a:schemeClr val="accent1"/>
                </a:solidFill>
                <a:effectLst/>
                <a:latin typeface="Arial" panose="020B0604020202020204" pitchFamily="34" charset="0"/>
                <a:cs typeface="Arial" panose="020B0604020202020204" pitchFamily="34" charset="0"/>
              </a:rPr>
              <a:t>social media </a:t>
            </a:r>
            <a:r>
              <a:rPr lang="en-US" sz="1800" b="1" i="0" u="none" strike="noStrike" dirty="0">
                <a:effectLst/>
                <a:latin typeface="Arial" panose="020B0604020202020204" pitchFamily="34" charset="0"/>
                <a:cs typeface="Arial" panose="020B0604020202020204" pitchFamily="34" charset="0"/>
              </a:rPr>
              <a:t>and</a:t>
            </a:r>
            <a:r>
              <a:rPr lang="en-US" sz="1800" b="1" i="0" u="none" strike="noStrike" dirty="0">
                <a:solidFill>
                  <a:schemeClr val="accent1"/>
                </a:solidFill>
                <a:effectLst/>
                <a:latin typeface="Arial" panose="020B0604020202020204" pitchFamily="34" charset="0"/>
                <a:cs typeface="Arial" panose="020B0604020202020204" pitchFamily="34" charset="0"/>
              </a:rPr>
              <a:t> advertising. </a:t>
            </a:r>
            <a:endParaRPr lang="en-US" b="1" dirty="0">
              <a:solidFill>
                <a:schemeClr val="accent1"/>
              </a:solidFill>
              <a:effectLst/>
              <a:latin typeface="Arial" panose="020B0604020202020204" pitchFamily="34" charset="0"/>
              <a:cs typeface="Arial" panose="020B0604020202020204" pitchFamily="34" charset="0"/>
            </a:endParaRPr>
          </a:p>
          <a:p>
            <a:br>
              <a:rPr lang="en-US" dirty="0">
                <a:latin typeface="Arial" panose="020B0604020202020204" pitchFamily="34" charset="0"/>
                <a:cs typeface="Arial" panose="020B0604020202020204" pitchFamily="34" charset="0"/>
              </a:rPr>
            </a:br>
            <a:endParaRPr lang="en-CA" dirty="0">
              <a:latin typeface="Arial" panose="020B0604020202020204" pitchFamily="34" charset="0"/>
              <a:cs typeface="Arial" panose="020B0604020202020204" pitchFamily="34" charset="0"/>
            </a:endParaRPr>
          </a:p>
        </p:txBody>
      </p:sp>
      <p:graphicFrame>
        <p:nvGraphicFramePr>
          <p:cNvPr id="13" name="Table 13">
            <a:extLst>
              <a:ext uri="{FF2B5EF4-FFF2-40B4-BE49-F238E27FC236}">
                <a16:creationId xmlns:a16="http://schemas.microsoft.com/office/drawing/2014/main" id="{0F6D206B-67EB-CF78-24E9-E2C57782AF19}"/>
              </a:ext>
            </a:extLst>
          </p:cNvPr>
          <p:cNvGraphicFramePr>
            <a:graphicFrameLocks noGrp="1"/>
          </p:cNvGraphicFramePr>
          <p:nvPr>
            <p:extLst>
              <p:ext uri="{D42A27DB-BD31-4B8C-83A1-F6EECF244321}">
                <p14:modId xmlns:p14="http://schemas.microsoft.com/office/powerpoint/2010/main" val="2406248882"/>
              </p:ext>
            </p:extLst>
          </p:nvPr>
        </p:nvGraphicFramePr>
        <p:xfrm>
          <a:off x="248728" y="3404611"/>
          <a:ext cx="6333440" cy="2829560"/>
        </p:xfrm>
        <a:graphic>
          <a:graphicData uri="http://schemas.openxmlformats.org/drawingml/2006/table">
            <a:tbl>
              <a:tblPr firstRow="1" bandRow="1">
                <a:tableStyleId>{5C22544A-7EE6-4342-B048-85BDC9FD1C3A}</a:tableStyleId>
              </a:tblPr>
              <a:tblGrid>
                <a:gridCol w="1583360">
                  <a:extLst>
                    <a:ext uri="{9D8B030D-6E8A-4147-A177-3AD203B41FA5}">
                      <a16:colId xmlns:a16="http://schemas.microsoft.com/office/drawing/2014/main" val="3322885163"/>
                    </a:ext>
                  </a:extLst>
                </a:gridCol>
                <a:gridCol w="1583360">
                  <a:extLst>
                    <a:ext uri="{9D8B030D-6E8A-4147-A177-3AD203B41FA5}">
                      <a16:colId xmlns:a16="http://schemas.microsoft.com/office/drawing/2014/main" val="4289840261"/>
                    </a:ext>
                  </a:extLst>
                </a:gridCol>
                <a:gridCol w="1583360">
                  <a:extLst>
                    <a:ext uri="{9D8B030D-6E8A-4147-A177-3AD203B41FA5}">
                      <a16:colId xmlns:a16="http://schemas.microsoft.com/office/drawing/2014/main" val="4222916229"/>
                    </a:ext>
                  </a:extLst>
                </a:gridCol>
                <a:gridCol w="1583360">
                  <a:extLst>
                    <a:ext uri="{9D8B030D-6E8A-4147-A177-3AD203B41FA5}">
                      <a16:colId xmlns:a16="http://schemas.microsoft.com/office/drawing/2014/main" val="2617941679"/>
                    </a:ext>
                  </a:extLst>
                </a:gridCol>
              </a:tblGrid>
              <a:tr h="370840">
                <a:tc>
                  <a:txBody>
                    <a:bodyPr/>
                    <a:lstStyle/>
                    <a:p>
                      <a:endParaRPr lang="en-C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rtl="0" fontAlgn="t">
                        <a:spcBef>
                          <a:spcPts val="0"/>
                        </a:spcBef>
                        <a:spcAft>
                          <a:spcPts val="0"/>
                        </a:spcAft>
                      </a:pPr>
                      <a:r>
                        <a:rPr lang="en-CA" sz="1400" b="1" i="0" u="none" strike="noStrike" dirty="0">
                          <a:solidFill>
                            <a:srgbClr val="000000"/>
                          </a:solidFill>
                          <a:effectLst/>
                          <a:latin typeface="Arial" panose="020B0604020202020204" pitchFamily="34" charset="0"/>
                          <a:cs typeface="Arial" panose="020B0604020202020204" pitchFamily="34" charset="0"/>
                        </a:rPr>
                        <a:t>Twitter</a:t>
                      </a:r>
                      <a:endParaRPr lang="en-CA" sz="1400" b="1" dirty="0">
                        <a:effectLst/>
                        <a:latin typeface="Arial" panose="020B060402020202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rtl="0" fontAlgn="t">
                        <a:spcBef>
                          <a:spcPts val="0"/>
                        </a:spcBef>
                        <a:spcAft>
                          <a:spcPts val="0"/>
                        </a:spcAft>
                      </a:pPr>
                      <a:r>
                        <a:rPr lang="en-CA" sz="1400" b="1" i="0" u="none" strike="noStrike" dirty="0">
                          <a:solidFill>
                            <a:srgbClr val="000000"/>
                          </a:solidFill>
                          <a:effectLst/>
                          <a:latin typeface="Arial" panose="020B0604020202020204" pitchFamily="34" charset="0"/>
                          <a:cs typeface="Arial" panose="020B0604020202020204" pitchFamily="34" charset="0"/>
                        </a:rPr>
                        <a:t>Instagram </a:t>
                      </a:r>
                      <a:endParaRPr lang="en-CA" sz="1400" b="1" dirty="0">
                        <a:effectLst/>
                        <a:latin typeface="Arial" panose="020B060402020202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rtl="0" fontAlgn="t">
                        <a:spcBef>
                          <a:spcPts val="0"/>
                        </a:spcBef>
                        <a:spcAft>
                          <a:spcPts val="0"/>
                        </a:spcAft>
                      </a:pPr>
                      <a:r>
                        <a:rPr lang="en-CA" sz="1400" b="1" i="0" u="none" strike="noStrike" dirty="0">
                          <a:solidFill>
                            <a:srgbClr val="000000"/>
                          </a:solidFill>
                          <a:effectLst/>
                          <a:latin typeface="Arial" panose="020B0604020202020204" pitchFamily="34" charset="0"/>
                          <a:cs typeface="Arial" panose="020B0604020202020204" pitchFamily="34" charset="0"/>
                        </a:rPr>
                        <a:t>TikTok</a:t>
                      </a:r>
                      <a:endParaRPr lang="en-CA" sz="1400" b="1" dirty="0">
                        <a:effectLst/>
                        <a:latin typeface="Arial" panose="020B060402020202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475046782"/>
                  </a:ext>
                </a:extLst>
              </a:tr>
              <a:tr h="370840">
                <a:tc>
                  <a:txBody>
                    <a:bodyPr/>
                    <a:lstStyle/>
                    <a:p>
                      <a:pPr rtl="0" fontAlgn="t">
                        <a:spcBef>
                          <a:spcPts val="0"/>
                        </a:spcBef>
                        <a:spcAft>
                          <a:spcPts val="0"/>
                        </a:spcAft>
                      </a:pPr>
                      <a:r>
                        <a:rPr lang="en-CA" sz="1400" b="1" i="0" u="none" strike="noStrike" dirty="0">
                          <a:solidFill>
                            <a:srgbClr val="000000"/>
                          </a:solidFill>
                          <a:effectLst/>
                          <a:latin typeface="Arial" panose="020B0604020202020204" pitchFamily="34" charset="0"/>
                          <a:cs typeface="Arial" panose="020B0604020202020204" pitchFamily="34" charset="0"/>
                        </a:rPr>
                        <a:t>World Health Organization (WHO)</a:t>
                      </a:r>
                      <a:endParaRPr lang="en-CA" sz="1400" b="1" dirty="0">
                        <a:effectLst/>
                        <a:latin typeface="Arial" panose="020B060402020202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rtl="0" fontAlgn="t">
                        <a:spcBef>
                          <a:spcPts val="0"/>
                        </a:spcBef>
                        <a:spcAft>
                          <a:spcPts val="0"/>
                        </a:spcAft>
                      </a:pPr>
                      <a:r>
                        <a:rPr lang="en-CA" sz="1400" b="0" i="0" u="none" strike="noStrike" dirty="0">
                          <a:solidFill>
                            <a:srgbClr val="000000"/>
                          </a:solidFill>
                          <a:effectLst/>
                          <a:latin typeface="Arial" panose="020B0604020202020204" pitchFamily="34" charset="0"/>
                          <a:cs typeface="Arial" panose="020B0604020202020204" pitchFamily="34" charset="0"/>
                        </a:rPr>
                        <a:t>12.2 million</a:t>
                      </a:r>
                      <a:endParaRPr lang="en-CA" sz="1400" dirty="0">
                        <a:effectLst/>
                        <a:latin typeface="Arial" panose="020B060402020202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t">
                        <a:spcBef>
                          <a:spcPts val="0"/>
                        </a:spcBef>
                        <a:spcAft>
                          <a:spcPts val="0"/>
                        </a:spcAft>
                      </a:pPr>
                      <a:r>
                        <a:rPr lang="en-CA" sz="1400" b="0" i="0" u="none" strike="noStrike" dirty="0">
                          <a:solidFill>
                            <a:srgbClr val="000000"/>
                          </a:solidFill>
                          <a:effectLst/>
                          <a:latin typeface="Arial" panose="020B0604020202020204" pitchFamily="34" charset="0"/>
                          <a:cs typeface="Arial" panose="020B0604020202020204" pitchFamily="34" charset="0"/>
                        </a:rPr>
                        <a:t>12.1 million</a:t>
                      </a:r>
                      <a:endParaRPr lang="en-CA" sz="1400" dirty="0">
                        <a:effectLst/>
                        <a:latin typeface="Arial" panose="020B060402020202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t">
                        <a:spcBef>
                          <a:spcPts val="0"/>
                        </a:spcBef>
                        <a:spcAft>
                          <a:spcPts val="0"/>
                        </a:spcAft>
                      </a:pPr>
                      <a:r>
                        <a:rPr lang="en-CA" sz="1400" b="0" i="0" u="none" strike="noStrike">
                          <a:solidFill>
                            <a:srgbClr val="000000"/>
                          </a:solidFill>
                          <a:effectLst/>
                          <a:latin typeface="Arial" panose="020B0604020202020204" pitchFamily="34" charset="0"/>
                          <a:cs typeface="Arial" panose="020B0604020202020204" pitchFamily="34" charset="0"/>
                        </a:rPr>
                        <a:t>2.9 million</a:t>
                      </a:r>
                      <a:endParaRPr lang="en-CA" sz="1400">
                        <a:effectLst/>
                        <a:latin typeface="Arial" panose="020B060402020202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8494905"/>
                  </a:ext>
                </a:extLst>
              </a:tr>
              <a:tr h="370840">
                <a:tc>
                  <a:txBody>
                    <a:bodyPr/>
                    <a:lstStyle/>
                    <a:p>
                      <a:pPr rtl="0" fontAlgn="t">
                        <a:spcBef>
                          <a:spcPts val="0"/>
                        </a:spcBef>
                        <a:spcAft>
                          <a:spcPts val="0"/>
                        </a:spcAft>
                      </a:pPr>
                      <a:r>
                        <a:rPr lang="en-CA" sz="1400" b="1" i="0" u="none" strike="noStrike" dirty="0">
                          <a:solidFill>
                            <a:srgbClr val="000000"/>
                          </a:solidFill>
                          <a:effectLst/>
                          <a:latin typeface="Arial" panose="020B0604020202020204" pitchFamily="34" charset="0"/>
                          <a:cs typeface="Arial" panose="020B0604020202020204" pitchFamily="34" charset="0"/>
                        </a:rPr>
                        <a:t>United Nations (UN)</a:t>
                      </a:r>
                      <a:endParaRPr lang="en-CA" sz="1400" b="1" dirty="0">
                        <a:effectLst/>
                        <a:latin typeface="Arial" panose="020B060402020202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rtl="0" fontAlgn="t">
                        <a:spcBef>
                          <a:spcPts val="0"/>
                        </a:spcBef>
                        <a:spcAft>
                          <a:spcPts val="0"/>
                        </a:spcAft>
                      </a:pPr>
                      <a:r>
                        <a:rPr lang="en-CA" sz="1400" b="0" i="0" u="none" strike="noStrike" dirty="0">
                          <a:solidFill>
                            <a:srgbClr val="000000"/>
                          </a:solidFill>
                          <a:effectLst/>
                          <a:latin typeface="Arial" panose="020B0604020202020204" pitchFamily="34" charset="0"/>
                          <a:cs typeface="Arial" panose="020B0604020202020204" pitchFamily="34" charset="0"/>
                        </a:rPr>
                        <a:t>16.3 million</a:t>
                      </a:r>
                      <a:endParaRPr lang="en-CA" sz="1400" dirty="0">
                        <a:effectLst/>
                        <a:latin typeface="Arial" panose="020B060402020202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t">
                        <a:spcBef>
                          <a:spcPts val="0"/>
                        </a:spcBef>
                        <a:spcAft>
                          <a:spcPts val="0"/>
                        </a:spcAft>
                      </a:pPr>
                      <a:r>
                        <a:rPr lang="en-CA" sz="1400" b="0" i="0" u="none" strike="noStrike" dirty="0">
                          <a:solidFill>
                            <a:srgbClr val="000000"/>
                          </a:solidFill>
                          <a:effectLst/>
                          <a:latin typeface="Arial" panose="020B0604020202020204" pitchFamily="34" charset="0"/>
                          <a:cs typeface="Arial" panose="020B0604020202020204" pitchFamily="34" charset="0"/>
                        </a:rPr>
                        <a:t>7.7 million</a:t>
                      </a:r>
                      <a:endParaRPr lang="en-CA" sz="1400" dirty="0">
                        <a:effectLst/>
                        <a:latin typeface="Arial" panose="020B060402020202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t">
                        <a:spcBef>
                          <a:spcPts val="0"/>
                        </a:spcBef>
                        <a:spcAft>
                          <a:spcPts val="0"/>
                        </a:spcAft>
                      </a:pPr>
                      <a:r>
                        <a:rPr lang="en-CA" sz="1400" b="0" i="0" u="none" strike="noStrike">
                          <a:solidFill>
                            <a:srgbClr val="000000"/>
                          </a:solidFill>
                          <a:effectLst/>
                          <a:latin typeface="Arial" panose="020B0604020202020204" pitchFamily="34" charset="0"/>
                          <a:cs typeface="Arial" panose="020B0604020202020204" pitchFamily="34" charset="0"/>
                        </a:rPr>
                        <a:t>173.9 thousand</a:t>
                      </a:r>
                      <a:endParaRPr lang="en-CA" sz="1400">
                        <a:effectLst/>
                        <a:latin typeface="Arial" panose="020B060402020202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16429647"/>
                  </a:ext>
                </a:extLst>
              </a:tr>
              <a:tr h="370840">
                <a:tc>
                  <a:txBody>
                    <a:bodyPr/>
                    <a:lstStyle/>
                    <a:p>
                      <a:pPr rtl="0" fontAlgn="t">
                        <a:spcBef>
                          <a:spcPts val="0"/>
                        </a:spcBef>
                        <a:spcAft>
                          <a:spcPts val="0"/>
                        </a:spcAft>
                      </a:pPr>
                      <a:r>
                        <a:rPr lang="en-US" sz="1400" b="1" i="0" u="none" strike="noStrike" dirty="0">
                          <a:solidFill>
                            <a:srgbClr val="000000"/>
                          </a:solidFill>
                          <a:effectLst/>
                          <a:latin typeface="Arial" panose="020B0604020202020204" pitchFamily="34" charset="0"/>
                          <a:cs typeface="Arial" panose="020B0604020202020204" pitchFamily="34" charset="0"/>
                        </a:rPr>
                        <a:t>International Atomic Energy Agency (IAEA)</a:t>
                      </a:r>
                      <a:endParaRPr lang="en-US" sz="1400" b="1" dirty="0">
                        <a:effectLst/>
                        <a:latin typeface="Arial" panose="020B060402020202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rtl="0" fontAlgn="t">
                        <a:spcBef>
                          <a:spcPts val="0"/>
                        </a:spcBef>
                        <a:spcAft>
                          <a:spcPts val="0"/>
                        </a:spcAft>
                      </a:pPr>
                      <a:r>
                        <a:rPr lang="en-CA" sz="1400" b="0" i="0" u="none" strike="noStrike">
                          <a:solidFill>
                            <a:srgbClr val="000000"/>
                          </a:solidFill>
                          <a:effectLst/>
                          <a:latin typeface="Arial" panose="020B0604020202020204" pitchFamily="34" charset="0"/>
                          <a:cs typeface="Arial" panose="020B0604020202020204" pitchFamily="34" charset="0"/>
                        </a:rPr>
                        <a:t>232 thousand</a:t>
                      </a:r>
                      <a:endParaRPr lang="en-CA" sz="1400">
                        <a:effectLst/>
                        <a:latin typeface="Arial" panose="020B060402020202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t">
                        <a:spcBef>
                          <a:spcPts val="0"/>
                        </a:spcBef>
                        <a:spcAft>
                          <a:spcPts val="0"/>
                        </a:spcAft>
                      </a:pPr>
                      <a:r>
                        <a:rPr lang="en-CA" sz="1400" b="0" i="0" u="none" strike="noStrike" dirty="0">
                          <a:solidFill>
                            <a:srgbClr val="000000"/>
                          </a:solidFill>
                          <a:effectLst/>
                          <a:latin typeface="Arial" panose="020B0604020202020204" pitchFamily="34" charset="0"/>
                          <a:cs typeface="Arial" panose="020B0604020202020204" pitchFamily="34" charset="0"/>
                        </a:rPr>
                        <a:t>n/a</a:t>
                      </a:r>
                      <a:endParaRPr lang="en-CA" sz="1400" dirty="0">
                        <a:effectLst/>
                        <a:latin typeface="Arial" panose="020B060402020202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t">
                        <a:spcBef>
                          <a:spcPts val="0"/>
                        </a:spcBef>
                        <a:spcAft>
                          <a:spcPts val="0"/>
                        </a:spcAft>
                      </a:pPr>
                      <a:r>
                        <a:rPr lang="en-CA" sz="1400" b="0" i="0" u="none" strike="noStrike" dirty="0">
                          <a:solidFill>
                            <a:srgbClr val="000000"/>
                          </a:solidFill>
                          <a:effectLst/>
                          <a:latin typeface="Arial" panose="020B0604020202020204" pitchFamily="34" charset="0"/>
                          <a:cs typeface="Arial" panose="020B0604020202020204" pitchFamily="34" charset="0"/>
                        </a:rPr>
                        <a:t>580</a:t>
                      </a:r>
                      <a:endParaRPr lang="en-CA" sz="1400" dirty="0">
                        <a:effectLst/>
                        <a:latin typeface="Arial" panose="020B060402020202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84396166"/>
                  </a:ext>
                </a:extLst>
              </a:tr>
              <a:tr h="370840">
                <a:tc>
                  <a:txBody>
                    <a:bodyPr/>
                    <a:lstStyle/>
                    <a:p>
                      <a:pPr rtl="0" fontAlgn="t">
                        <a:spcBef>
                          <a:spcPts val="0"/>
                        </a:spcBef>
                        <a:spcAft>
                          <a:spcPts val="0"/>
                        </a:spcAft>
                      </a:pPr>
                      <a:r>
                        <a:rPr lang="en-CA" sz="1400" b="1" i="0" u="none" strike="noStrike" dirty="0">
                          <a:solidFill>
                            <a:srgbClr val="000000"/>
                          </a:solidFill>
                          <a:effectLst/>
                          <a:latin typeface="Arial" panose="020B0604020202020204" pitchFamily="34" charset="0"/>
                          <a:cs typeface="Arial" panose="020B0604020202020204" pitchFamily="34" charset="0"/>
                        </a:rPr>
                        <a:t>CTBTO</a:t>
                      </a:r>
                      <a:endParaRPr lang="en-CA" sz="1400" b="1" dirty="0">
                        <a:effectLst/>
                        <a:latin typeface="Arial" panose="020B060402020202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rtl="0" fontAlgn="t">
                        <a:spcBef>
                          <a:spcPts val="0"/>
                        </a:spcBef>
                        <a:spcAft>
                          <a:spcPts val="0"/>
                        </a:spcAft>
                      </a:pPr>
                      <a:r>
                        <a:rPr lang="en-CA" sz="1400" b="0" i="0" u="none" strike="noStrike" dirty="0">
                          <a:solidFill>
                            <a:srgbClr val="000000"/>
                          </a:solidFill>
                          <a:effectLst/>
                          <a:latin typeface="Arial" panose="020B0604020202020204" pitchFamily="34" charset="0"/>
                          <a:cs typeface="Arial" panose="020B0604020202020204" pitchFamily="34" charset="0"/>
                        </a:rPr>
                        <a:t>26 thousand</a:t>
                      </a:r>
                      <a:endParaRPr lang="en-CA" sz="1400" dirty="0">
                        <a:effectLst/>
                        <a:latin typeface="Arial" panose="020B060402020202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t">
                        <a:spcBef>
                          <a:spcPts val="0"/>
                        </a:spcBef>
                        <a:spcAft>
                          <a:spcPts val="0"/>
                        </a:spcAft>
                      </a:pPr>
                      <a:r>
                        <a:rPr lang="en-CA" sz="1400" b="0" i="0" u="none" strike="noStrike" dirty="0">
                          <a:solidFill>
                            <a:srgbClr val="000000"/>
                          </a:solidFill>
                          <a:effectLst/>
                          <a:latin typeface="Arial" panose="020B0604020202020204" pitchFamily="34" charset="0"/>
                          <a:cs typeface="Arial" panose="020B0604020202020204" pitchFamily="34" charset="0"/>
                        </a:rPr>
                        <a:t>n/a</a:t>
                      </a:r>
                      <a:endParaRPr lang="en-CA" sz="1400" dirty="0">
                        <a:effectLst/>
                        <a:latin typeface="Arial" panose="020B060402020202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t">
                        <a:spcBef>
                          <a:spcPts val="0"/>
                        </a:spcBef>
                        <a:spcAft>
                          <a:spcPts val="0"/>
                        </a:spcAft>
                      </a:pPr>
                      <a:r>
                        <a:rPr lang="en-CA" sz="1400" b="0" i="0" u="none" strike="noStrike" dirty="0">
                          <a:solidFill>
                            <a:srgbClr val="000000"/>
                          </a:solidFill>
                          <a:effectLst/>
                          <a:latin typeface="Arial" panose="020B0604020202020204" pitchFamily="34" charset="0"/>
                          <a:cs typeface="Arial" panose="020B0604020202020204" pitchFamily="34" charset="0"/>
                        </a:rPr>
                        <a:t>n/a</a:t>
                      </a:r>
                      <a:endParaRPr lang="en-CA" sz="1400" dirty="0">
                        <a:effectLst/>
                        <a:latin typeface="Arial" panose="020B0604020202020204" pitchFamily="34" charset="0"/>
                        <a:cs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9191764"/>
                  </a:ext>
                </a:extLst>
              </a:tr>
            </a:tbl>
          </a:graphicData>
        </a:graphic>
      </p:graphicFrame>
      <p:sp>
        <p:nvSpPr>
          <p:cNvPr id="15" name="TextBox 14">
            <a:extLst>
              <a:ext uri="{FF2B5EF4-FFF2-40B4-BE49-F238E27FC236}">
                <a16:creationId xmlns:a16="http://schemas.microsoft.com/office/drawing/2014/main" id="{E2A895EA-4C3A-6F15-15E1-F455B2E1EA25}"/>
              </a:ext>
            </a:extLst>
          </p:cNvPr>
          <p:cNvSpPr txBox="1"/>
          <p:nvPr/>
        </p:nvSpPr>
        <p:spPr>
          <a:xfrm>
            <a:off x="6856500" y="3404611"/>
            <a:ext cx="3358017" cy="2769989"/>
          </a:xfrm>
          <a:prstGeom prst="rect">
            <a:avLst/>
          </a:prstGeom>
          <a:solidFill>
            <a:schemeClr val="accent4">
              <a:lumMod val="20000"/>
              <a:lumOff val="80000"/>
            </a:schemeClr>
          </a:solidFill>
          <a:ln w="12700">
            <a:solidFill>
              <a:schemeClr val="accent1"/>
            </a:solidFill>
          </a:ln>
        </p:spPr>
        <p:txBody>
          <a:bodyPr wrap="square">
            <a:spAutoFit/>
          </a:bodyPr>
          <a:lstStyle/>
          <a:p>
            <a:pPr rtl="0">
              <a:spcBef>
                <a:spcPts val="0"/>
              </a:spcBef>
              <a:spcAft>
                <a:spcPts val="1200"/>
              </a:spcAft>
            </a:pPr>
            <a:r>
              <a:rPr lang="en-US" sz="1600" b="0" i="0" u="none" strike="noStrike">
                <a:effectLst/>
                <a:latin typeface="Arial" panose="020B0604020202020204" pitchFamily="34" charset="0"/>
                <a:cs typeface="Arial" panose="020B0604020202020204" pitchFamily="34" charset="0"/>
              </a:rPr>
              <a:t>The CTBTO </a:t>
            </a:r>
            <a:r>
              <a:rPr lang="en-US" sz="1600" b="0" i="0" u="none" strike="noStrike" dirty="0">
                <a:effectLst/>
                <a:latin typeface="Arial" panose="020B0604020202020204" pitchFamily="34" charset="0"/>
                <a:cs typeface="Arial" panose="020B0604020202020204" pitchFamily="34" charset="0"/>
              </a:rPr>
              <a:t>has </a:t>
            </a:r>
            <a:r>
              <a:rPr lang="en-US" sz="1600" dirty="0">
                <a:latin typeface="Arial" panose="020B0604020202020204" pitchFamily="34" charset="0"/>
                <a:cs typeface="Arial" panose="020B0604020202020204" pitchFamily="34" charset="0"/>
              </a:rPr>
              <a:t>little </a:t>
            </a:r>
            <a:r>
              <a:rPr lang="en-US" sz="1600" b="0" i="0" u="none" strike="noStrike" dirty="0">
                <a:effectLst/>
                <a:latin typeface="Arial" panose="020B0604020202020204" pitchFamily="34" charset="0"/>
                <a:cs typeface="Arial" panose="020B0604020202020204" pitchFamily="34" charset="0"/>
              </a:rPr>
              <a:t>social media outreach, as compared to the public following of related international organizations. </a:t>
            </a:r>
            <a:endParaRPr lang="en-US" sz="1600" dirty="0">
              <a:latin typeface="Arial" panose="020B0604020202020204" pitchFamily="34" charset="0"/>
              <a:cs typeface="Arial" panose="020B0604020202020204" pitchFamily="34" charset="0"/>
            </a:endParaRPr>
          </a:p>
          <a:p>
            <a:pPr rtl="0">
              <a:spcBef>
                <a:spcPts val="0"/>
              </a:spcBef>
              <a:spcAft>
                <a:spcPts val="1200"/>
              </a:spcAft>
            </a:pPr>
            <a:r>
              <a:rPr lang="en-US" sz="1600" b="0" i="0" u="none" strike="noStrike" dirty="0">
                <a:effectLst/>
                <a:latin typeface="Arial" panose="020B0604020202020204" pitchFamily="34" charset="0"/>
                <a:cs typeface="Arial" panose="020B0604020202020204" pitchFamily="34" charset="0"/>
              </a:rPr>
              <a:t>Notably, the other organizations have local and regional accounts to interact with the public, like:</a:t>
            </a:r>
          </a:p>
          <a:p>
            <a:pPr marL="285750" indent="-285750" rtl="0">
              <a:spcBef>
                <a:spcPts val="0"/>
              </a:spcBef>
              <a:spcAft>
                <a:spcPts val="1200"/>
              </a:spcAft>
              <a:buFont typeface="Arial" panose="020B0604020202020204" pitchFamily="34" charset="0"/>
              <a:buChar char="•"/>
            </a:pPr>
            <a:r>
              <a:rPr lang="en-US" sz="1400" b="0" i="0" u="none" strike="noStrike" dirty="0">
                <a:effectLst/>
                <a:latin typeface="Arial" panose="020B0604020202020204" pitchFamily="34" charset="0"/>
                <a:cs typeface="Arial" panose="020B0604020202020204" pitchFamily="34" charset="0"/>
              </a:rPr>
              <a:t>U.S. Mission to the UN, United Nations in India, Germany in the United Nations, etc.</a:t>
            </a:r>
            <a:endParaRPr lang="en-CA" sz="1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92CCCE1-CE68-FDFA-5998-AF47E44502A9}"/>
              </a:ext>
            </a:extLst>
          </p:cNvPr>
          <p:cNvSpPr txBox="1"/>
          <p:nvPr/>
        </p:nvSpPr>
        <p:spPr>
          <a:xfrm>
            <a:off x="932805" y="3090446"/>
            <a:ext cx="6093994" cy="338554"/>
          </a:xfrm>
          <a:prstGeom prst="rect">
            <a:avLst/>
          </a:prstGeom>
          <a:noFill/>
        </p:spPr>
        <p:txBody>
          <a:bodyPr wrap="square">
            <a:spAutoFit/>
          </a:bodyPr>
          <a:lstStyle/>
          <a:p>
            <a:r>
              <a:rPr lang="en-US" sz="1600" i="0" u="sng" dirty="0">
                <a:solidFill>
                  <a:srgbClr val="000000"/>
                </a:solidFill>
                <a:effectLst/>
                <a:latin typeface="Arial" panose="020B0604020202020204" pitchFamily="34" charset="0"/>
                <a:cs typeface="Arial" panose="020B0604020202020204" pitchFamily="34" charset="0"/>
              </a:rPr>
              <a:t>Social Media Outreach: Organization to number of followers</a:t>
            </a:r>
            <a:endParaRPr lang="en-C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2000" dirty="0">
                <a:solidFill>
                  <a:schemeClr val="bg1"/>
                </a:solidFill>
                <a:latin typeface="Arial" panose="020B0604020202020204" pitchFamily="34" charset="0"/>
                <a:cs typeface="Arial" panose="020B0604020202020204" pitchFamily="34" charset="0"/>
              </a:rPr>
              <a:t>Implementation: State Politics and Media Campaigns</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1000" b="1" dirty="0">
                <a:solidFill>
                  <a:schemeClr val="bg1"/>
                </a:solidFill>
                <a:latin typeface="Arial" panose="020B0604020202020204" pitchFamily="34" charset="0"/>
                <a:cs typeface="Arial" panose="020B0604020202020204" pitchFamily="34" charset="0"/>
              </a:rPr>
              <a:t>T5.4-861</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3958537-ED7D-ACBB-DA12-1F3A6C3EA2EA}"/>
              </a:ext>
            </a:extLst>
          </p:cNvPr>
          <p:cNvSpPr txBox="1"/>
          <p:nvPr/>
        </p:nvSpPr>
        <p:spPr>
          <a:xfrm>
            <a:off x="116381" y="1611672"/>
            <a:ext cx="5483359" cy="4862870"/>
          </a:xfrm>
          <a:prstGeom prst="rect">
            <a:avLst/>
          </a:prstGeom>
          <a:solidFill>
            <a:schemeClr val="bg1">
              <a:lumMod val="95000"/>
            </a:schemeClr>
          </a:solidFill>
          <a:ln w="22225">
            <a:solidFill>
              <a:schemeClr val="accent1"/>
            </a:solidFill>
          </a:ln>
        </p:spPr>
        <p:txBody>
          <a:bodyPr wrap="square">
            <a:spAutoFit/>
          </a:bodyPr>
          <a:lstStyle/>
          <a:p>
            <a:pPr rtl="0">
              <a:spcBef>
                <a:spcPts val="0"/>
              </a:spcBef>
              <a:spcAft>
                <a:spcPts val="0"/>
              </a:spcAft>
            </a:pPr>
            <a:r>
              <a:rPr lang="en-US" b="1" i="0" u="sng" strike="noStrike" dirty="0">
                <a:effectLst/>
                <a:latin typeface="Arial" panose="020B0604020202020204" pitchFamily="34" charset="0"/>
                <a:cs typeface="Arial" panose="020B0604020202020204" pitchFamily="34" charset="0"/>
              </a:rPr>
              <a:t>Citizen-based groups in Member States</a:t>
            </a:r>
            <a:endParaRPr lang="en-US" b="1" u="sng" dirty="0">
              <a:effectLst/>
              <a:latin typeface="Arial" panose="020B0604020202020204" pitchFamily="34" charset="0"/>
              <a:cs typeface="Arial" panose="020B0604020202020204" pitchFamily="34" charset="0"/>
            </a:endParaRPr>
          </a:p>
          <a:p>
            <a:pPr>
              <a:spcAft>
                <a:spcPts val="1200"/>
              </a:spcAft>
            </a:pPr>
            <a:br>
              <a:rPr lang="en-US" b="0" dirty="0">
                <a:effectLst/>
                <a:latin typeface="Arial" panose="020B0604020202020204" pitchFamily="34" charset="0"/>
                <a:cs typeface="Arial" panose="020B0604020202020204" pitchFamily="34" charset="0"/>
              </a:rPr>
            </a:br>
            <a:r>
              <a:rPr lang="en-US" b="0" i="0" u="none" strike="noStrike" dirty="0">
                <a:effectLst/>
                <a:latin typeface="Arial" panose="020B0604020202020204" pitchFamily="34" charset="0"/>
                <a:cs typeface="Arial" panose="020B0604020202020204" pitchFamily="34" charset="0"/>
              </a:rPr>
              <a:t>The CTBT outlines the formation of the National Authority in member states to serve as the “national focal point for liaison with the Organization and with other States Parties.”</a:t>
            </a:r>
          </a:p>
          <a:p>
            <a:pPr>
              <a:spcAft>
                <a:spcPts val="1200"/>
              </a:spcAft>
            </a:pPr>
            <a:r>
              <a:rPr lang="en-US" i="0" u="none" strike="noStrike" dirty="0">
                <a:effectLst/>
                <a:latin typeface="Arial" panose="020B0604020202020204" pitchFamily="34" charset="0"/>
                <a:cs typeface="Arial" panose="020B0604020202020204" pitchFamily="34" charset="0"/>
              </a:rPr>
              <a:t>Like National Authorities, citizen-based groups may function as volunteer forces tasked with the </a:t>
            </a:r>
            <a:r>
              <a:rPr lang="en-US" i="0" u="none" strike="noStrike" dirty="0">
                <a:solidFill>
                  <a:schemeClr val="accent1"/>
                </a:solidFill>
                <a:effectLst/>
                <a:latin typeface="Arial" panose="020B0604020202020204" pitchFamily="34" charset="0"/>
                <a:cs typeface="Arial" panose="020B0604020202020204" pitchFamily="34" charset="0"/>
              </a:rPr>
              <a:t>promotion of </a:t>
            </a:r>
            <a:r>
              <a:rPr lang="en-US" dirty="0">
                <a:solidFill>
                  <a:schemeClr val="accent1"/>
                </a:solidFill>
                <a:latin typeface="Arial" panose="020B0604020202020204" pitchFamily="34" charset="0"/>
                <a:cs typeface="Arial" panose="020B0604020202020204" pitchFamily="34" charset="0"/>
              </a:rPr>
              <a:t>public</a:t>
            </a:r>
            <a:r>
              <a:rPr lang="en-US" i="0" u="none" strike="noStrike" dirty="0">
                <a:solidFill>
                  <a:schemeClr val="accent1"/>
                </a:solidFill>
                <a:effectLst/>
                <a:latin typeface="Arial" panose="020B0604020202020204" pitchFamily="34" charset="0"/>
                <a:cs typeface="Arial" panose="020B0604020202020204" pitchFamily="34" charset="0"/>
              </a:rPr>
              <a:t> awareness </a:t>
            </a:r>
            <a:r>
              <a:rPr lang="en-US" i="0" u="none" strike="noStrike" dirty="0">
                <a:effectLst/>
                <a:latin typeface="Arial" panose="020B0604020202020204" pitchFamily="34" charset="0"/>
                <a:cs typeface="Arial" panose="020B0604020202020204" pitchFamily="34" charset="0"/>
              </a:rPr>
              <a:t>through media campaigns, while in communication with the Organization.</a:t>
            </a:r>
            <a:endParaRPr lang="en-US" dirty="0">
              <a:latin typeface="Arial" panose="020B0604020202020204" pitchFamily="34" charset="0"/>
              <a:cs typeface="Arial" panose="020B0604020202020204" pitchFamily="34" charset="0"/>
            </a:endParaRPr>
          </a:p>
          <a:p>
            <a:pPr>
              <a:spcAft>
                <a:spcPts val="1200"/>
              </a:spcAft>
            </a:pPr>
            <a:endParaRPr lang="en-US" b="0" i="0" u="none" strike="noStrike" dirty="0">
              <a:effectLst/>
              <a:latin typeface="Arial" panose="020B0604020202020204" pitchFamily="34" charset="0"/>
              <a:cs typeface="Arial" panose="020B0604020202020204" pitchFamily="34" charset="0"/>
            </a:endParaRPr>
          </a:p>
          <a:p>
            <a:pPr rtl="0">
              <a:spcBef>
                <a:spcPts val="0"/>
              </a:spcBef>
              <a:spcAft>
                <a:spcPts val="1200"/>
              </a:spcAft>
            </a:pPr>
            <a:endParaRPr lang="en-US" dirty="0">
              <a:latin typeface="Arial" panose="020B0604020202020204" pitchFamily="34" charset="0"/>
              <a:cs typeface="Arial" panose="020B0604020202020204" pitchFamily="34" charset="0"/>
            </a:endParaRPr>
          </a:p>
          <a:p>
            <a:br>
              <a:rPr lang="en-US" dirty="0">
                <a:latin typeface="Arial" panose="020B0604020202020204" pitchFamily="34" charset="0"/>
                <a:cs typeface="Arial" panose="020B0604020202020204" pitchFamily="34" charset="0"/>
              </a:rPr>
            </a:br>
            <a:endParaRPr lang="en-CA"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F833AC0-EAB8-DDF8-9D1A-0CEDC1AAF210}"/>
              </a:ext>
            </a:extLst>
          </p:cNvPr>
          <p:cNvSpPr txBox="1"/>
          <p:nvPr/>
        </p:nvSpPr>
        <p:spPr>
          <a:xfrm>
            <a:off x="116381" y="4879035"/>
            <a:ext cx="5518133" cy="1569660"/>
          </a:xfrm>
          <a:prstGeom prst="rect">
            <a:avLst/>
          </a:prstGeom>
          <a:solidFill>
            <a:schemeClr val="accent5">
              <a:lumMod val="40000"/>
              <a:lumOff val="60000"/>
              <a:alpha val="80000"/>
            </a:schemeClr>
          </a:solidFill>
        </p:spPr>
        <p:txBody>
          <a:bodyPr wrap="square">
            <a:spAutoFit/>
          </a:bodyPr>
          <a:lstStyle/>
          <a:p>
            <a:pPr marL="285750" indent="-285750">
              <a:buFont typeface="Arial" panose="020B0604020202020204" pitchFamily="34" charset="0"/>
              <a:buChar char="•"/>
            </a:pPr>
            <a:r>
              <a:rPr lang="en-US" sz="1600" i="0" u="none" strike="noStrike" dirty="0">
                <a:effectLst/>
                <a:latin typeface="Arial" panose="020B0604020202020204" pitchFamily="34" charset="0"/>
                <a:cs typeface="Arial" panose="020B0604020202020204" pitchFamily="34" charset="0"/>
              </a:rPr>
              <a:t>Smaller regional or national </a:t>
            </a:r>
            <a:r>
              <a:rPr lang="en-US" sz="1600" dirty="0">
                <a:latin typeface="Arial" panose="020B0604020202020204" pitchFamily="34" charset="0"/>
                <a:cs typeface="Arial" panose="020B0604020202020204" pitchFamily="34" charset="0"/>
              </a:rPr>
              <a:t>branches</a:t>
            </a:r>
            <a:r>
              <a:rPr lang="en-US" sz="1600" i="0" u="none" strike="noStrike" dirty="0">
                <a:effectLst/>
                <a:latin typeface="Arial" panose="020B0604020202020204" pitchFamily="34" charset="0"/>
                <a:cs typeface="Arial" panose="020B0604020202020204" pitchFamily="34" charset="0"/>
              </a:rPr>
              <a:t> may be more effective in achieving goals of </a:t>
            </a:r>
            <a:r>
              <a:rPr lang="en-US" sz="1600" b="1" i="0" u="none" strike="noStrike" dirty="0">
                <a:effectLst/>
                <a:latin typeface="Arial" panose="020B0604020202020204" pitchFamily="34" charset="0"/>
                <a:cs typeface="Arial" panose="020B0604020202020204" pitchFamily="34" charset="0"/>
              </a:rPr>
              <a:t>diversity, inclusion, and audience reception</a:t>
            </a:r>
            <a:r>
              <a:rPr lang="en-US" sz="1600" i="0" u="none" strike="noStrike" dirty="0">
                <a:effectLst/>
                <a:latin typeface="Arial" panose="020B0604020202020204" pitchFamily="34" charset="0"/>
                <a:cs typeface="Arial" panose="020B0604020202020204" pitchFamily="34" charset="0"/>
              </a:rPr>
              <a:t> to the CTBTO’s goals.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i="0" u="none" strike="noStrike" dirty="0">
                <a:effectLst/>
                <a:latin typeface="Arial" panose="020B0604020202020204" pitchFamily="34" charset="0"/>
                <a:cs typeface="Arial" panose="020B0604020202020204" pitchFamily="34" charset="0"/>
              </a:rPr>
              <a:t>Alternativel</a:t>
            </a:r>
            <a:r>
              <a:rPr lang="en-US" sz="1600" dirty="0">
                <a:latin typeface="Arial" panose="020B0604020202020204" pitchFamily="34" charset="0"/>
                <a:cs typeface="Arial" panose="020B0604020202020204" pitchFamily="34" charset="0"/>
              </a:rPr>
              <a:t>y, the CTBTO Youth Group may be able to manage social media advertising for public awareness</a:t>
            </a:r>
            <a:endParaRPr lang="en-US" sz="1600" i="0" u="none" strike="noStrike" dirty="0">
              <a:effectLst/>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7DF8255-DF66-9327-6D23-77F65F47D595}"/>
              </a:ext>
            </a:extLst>
          </p:cNvPr>
          <p:cNvSpPr txBox="1"/>
          <p:nvPr/>
        </p:nvSpPr>
        <p:spPr>
          <a:xfrm>
            <a:off x="5599740" y="1617374"/>
            <a:ext cx="5002492" cy="4678204"/>
          </a:xfrm>
          <a:prstGeom prst="rect">
            <a:avLst/>
          </a:prstGeom>
          <a:solidFill>
            <a:schemeClr val="bg1">
              <a:lumMod val="95000"/>
            </a:schemeClr>
          </a:solidFill>
          <a:ln w="22225">
            <a:solidFill>
              <a:schemeClr val="accent1"/>
            </a:solidFill>
          </a:ln>
        </p:spPr>
        <p:txBody>
          <a:bodyPr wrap="square">
            <a:spAutoFit/>
          </a:bodyPr>
          <a:lstStyle/>
          <a:p>
            <a:pPr rtl="0">
              <a:spcBef>
                <a:spcPts val="0"/>
              </a:spcBef>
              <a:spcAft>
                <a:spcPts val="0"/>
              </a:spcAft>
            </a:pPr>
            <a:r>
              <a:rPr lang="en-US" b="1" i="0" u="sng" strike="noStrike" dirty="0">
                <a:effectLst/>
                <a:latin typeface="Arial" panose="020B0604020202020204" pitchFamily="34" charset="0"/>
                <a:cs typeface="Arial" panose="020B0604020202020204" pitchFamily="34" charset="0"/>
              </a:rPr>
              <a:t>Citizen-based groups in Non-member and Unratified States</a:t>
            </a:r>
          </a:p>
          <a:p>
            <a:pPr rtl="0">
              <a:spcBef>
                <a:spcPts val="0"/>
              </a:spcBef>
              <a:spcAft>
                <a:spcPts val="0"/>
              </a:spcAft>
            </a:pPr>
            <a:endParaRPr lang="en-US" b="0" dirty="0">
              <a:effectLst/>
              <a:latin typeface="Arial" panose="020B0604020202020204" pitchFamily="34" charset="0"/>
              <a:cs typeface="Arial" panose="020B0604020202020204" pitchFamily="34" charset="0"/>
            </a:endParaRPr>
          </a:p>
          <a:p>
            <a:r>
              <a:rPr lang="en-US" b="0" i="0" u="none" strike="noStrike" dirty="0">
                <a:effectLst/>
                <a:latin typeface="Arial" panose="020B0604020202020204" pitchFamily="34" charset="0"/>
                <a:cs typeface="Arial" panose="020B0604020202020204" pitchFamily="34" charset="0"/>
              </a:rPr>
              <a:t>In unsigned and unratified states, extra consideration must be made due to factors like regime type and citizen safety. Examining data on non-signed or non-ratifying states from Freedom House reveals an array of </a:t>
            </a:r>
            <a:r>
              <a:rPr lang="en-US" b="0" i="0" u="none" strike="noStrike" dirty="0">
                <a:solidFill>
                  <a:schemeClr val="accent1"/>
                </a:solidFill>
                <a:effectLst/>
                <a:latin typeface="Arial" panose="020B0604020202020204" pitchFamily="34" charset="0"/>
                <a:cs typeface="Arial" panose="020B0604020202020204" pitchFamily="34" charset="0"/>
              </a:rPr>
              <a:t>global freedom </a:t>
            </a:r>
            <a:r>
              <a:rPr lang="en-US" b="0" i="0" u="none" strike="noStrike" dirty="0">
                <a:effectLst/>
                <a:latin typeface="Arial" panose="020B0604020202020204" pitchFamily="34" charset="0"/>
                <a:cs typeface="Arial" panose="020B0604020202020204" pitchFamily="34" charset="0"/>
              </a:rPr>
              <a:t>and </a:t>
            </a:r>
            <a:r>
              <a:rPr lang="en-US" b="0" i="0" u="none" strike="noStrike" dirty="0">
                <a:solidFill>
                  <a:schemeClr val="accent1"/>
                </a:solidFill>
                <a:effectLst/>
                <a:latin typeface="Arial" panose="020B0604020202020204" pitchFamily="34" charset="0"/>
                <a:cs typeface="Arial" panose="020B0604020202020204" pitchFamily="34" charset="0"/>
              </a:rPr>
              <a:t>internet freedom</a:t>
            </a:r>
            <a:r>
              <a:rPr lang="en-US" b="0" i="0" u="none" strike="noStrike" dirty="0">
                <a:effectLst/>
                <a:latin typeface="Arial" panose="020B0604020202020204" pitchFamily="34" charset="0"/>
                <a:cs typeface="Arial" panose="020B0604020202020204" pitchFamily="34" charset="0"/>
              </a:rPr>
              <a:t> scores. </a:t>
            </a:r>
          </a:p>
          <a:p>
            <a:endParaRPr lang="en-US" dirty="0">
              <a:latin typeface="Arial" panose="020B0604020202020204" pitchFamily="34" charset="0"/>
              <a:cs typeface="Arial" panose="020B0604020202020204" pitchFamily="34" charset="0"/>
            </a:endParaRPr>
          </a:p>
          <a:p>
            <a:r>
              <a:rPr lang="en-US" b="0" i="0" u="none" strike="noStrike" dirty="0">
                <a:effectLst/>
                <a:latin typeface="Arial" panose="020B0604020202020204" pitchFamily="34" charset="0"/>
                <a:cs typeface="Arial" panose="020B0604020202020204" pitchFamily="34" charset="0"/>
              </a:rPr>
              <a:t>Specific unsigned and unratified states may have more reception to citizen-based groups and media campaigns to promote awareness of the CTBT:</a:t>
            </a:r>
          </a:p>
          <a:p>
            <a:pPr rtl="0">
              <a:spcBef>
                <a:spcPts val="0"/>
              </a:spcBef>
              <a:spcAft>
                <a:spcPts val="1200"/>
              </a:spcAft>
            </a:pPr>
            <a:endParaRPr lang="en-US" dirty="0">
              <a:latin typeface="Arial" panose="020B0604020202020204" pitchFamily="34" charset="0"/>
              <a:cs typeface="Arial" panose="020B0604020202020204" pitchFamily="34" charset="0"/>
            </a:endParaRPr>
          </a:p>
          <a:p>
            <a:pPr rtl="0">
              <a:spcBef>
                <a:spcPts val="0"/>
              </a:spcBef>
              <a:spcAft>
                <a:spcPts val="1200"/>
              </a:spcAft>
            </a:pP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069A549-5A5B-B0AA-E5A7-21AC901FB33C}"/>
              </a:ext>
            </a:extLst>
          </p:cNvPr>
          <p:cNvSpPr txBox="1"/>
          <p:nvPr/>
        </p:nvSpPr>
        <p:spPr>
          <a:xfrm>
            <a:off x="5617127" y="5712192"/>
            <a:ext cx="5002492" cy="584775"/>
          </a:xfrm>
          <a:prstGeom prst="rect">
            <a:avLst/>
          </a:prstGeom>
          <a:solidFill>
            <a:schemeClr val="accent5">
              <a:lumMod val="40000"/>
              <a:lumOff val="60000"/>
              <a:alpha val="80000"/>
            </a:schemeClr>
          </a:solidFill>
          <a:ln>
            <a:noFill/>
          </a:ln>
        </p:spPr>
        <p:txBody>
          <a:bodyPr wrap="square">
            <a:spAutoFit/>
          </a:bodyPr>
          <a:lstStyle/>
          <a:p>
            <a:pPr marL="285750" indent="-285750">
              <a:buFont typeface="Arial" panose="020B0604020202020204" pitchFamily="34" charset="0"/>
              <a:buChar char="•"/>
            </a:pPr>
            <a:r>
              <a:rPr lang="en-US" sz="1600" b="0" i="0" u="none" strike="noStrike" dirty="0">
                <a:effectLst/>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United States, Tonga, and Mauritius may be most receptive to citizen activism for the CTBT.</a:t>
            </a:r>
          </a:p>
        </p:txBody>
      </p:sp>
    </p:spTree>
    <p:extLst>
      <p:ext uri="{BB962C8B-B14F-4D97-AF65-F5344CB8AC3E}">
        <p14:creationId xmlns:p14="http://schemas.microsoft.com/office/powerpoint/2010/main" val="229555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1000" b="1" dirty="0">
                <a:solidFill>
                  <a:schemeClr val="bg1"/>
                </a:solidFill>
                <a:latin typeface="Arial" panose="020B0604020202020204" pitchFamily="34" charset="0"/>
                <a:cs typeface="Arial" panose="020B0604020202020204" pitchFamily="34" charset="0"/>
              </a:rPr>
              <a:t>T5.4-861</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1E9F642-E985-25B2-630E-5F153263A4B6}"/>
              </a:ext>
            </a:extLst>
          </p:cNvPr>
          <p:cNvSpPr txBox="1"/>
          <p:nvPr/>
        </p:nvSpPr>
        <p:spPr>
          <a:xfrm>
            <a:off x="511286" y="1589399"/>
            <a:ext cx="9537282" cy="5078313"/>
          </a:xfrm>
          <a:prstGeom prst="rect">
            <a:avLst/>
          </a:prstGeom>
          <a:solidFill>
            <a:schemeClr val="accent5">
              <a:lumMod val="40000"/>
              <a:lumOff val="60000"/>
              <a:alpha val="90000"/>
            </a:schemeClr>
          </a:solidFill>
          <a:ln w="25400">
            <a:solidFill>
              <a:schemeClr val="accent1"/>
            </a:solidFill>
          </a:ln>
        </p:spPr>
        <p:txBody>
          <a:bodyPr wrap="square" rtlCol="0">
            <a:spAutoFit/>
          </a:bodyPr>
          <a:lstStyle/>
          <a:p>
            <a:r>
              <a:rPr lang="en-US" sz="1800" b="1" i="0" u="none" strike="noStrike" dirty="0">
                <a:solidFill>
                  <a:srgbClr val="000000"/>
                </a:solidFill>
                <a:effectLst/>
                <a:latin typeface="Arial" panose="020B0604020202020204" pitchFamily="34" charset="0"/>
                <a:cs typeface="Arial" panose="020B0604020202020204" pitchFamily="34" charset="0"/>
              </a:rPr>
              <a:t>By </a:t>
            </a:r>
            <a:r>
              <a:rPr lang="en-US" b="1" dirty="0">
                <a:solidFill>
                  <a:srgbClr val="000000"/>
                </a:solidFill>
                <a:latin typeface="Arial" panose="020B0604020202020204" pitchFamily="34" charset="0"/>
                <a:cs typeface="Arial" panose="020B0604020202020204" pitchFamily="34" charset="0"/>
              </a:rPr>
              <a:t>raising</a:t>
            </a:r>
            <a:r>
              <a:rPr lang="en-US" sz="1800" b="1" i="0" u="none" strike="noStrike" dirty="0">
                <a:solidFill>
                  <a:srgbClr val="000000"/>
                </a:solidFill>
                <a:effectLst/>
                <a:latin typeface="Arial" panose="020B0604020202020204" pitchFamily="34" charset="0"/>
                <a:cs typeface="Arial" panose="020B0604020202020204" pitchFamily="34" charset="0"/>
              </a:rPr>
              <a:t> awareness around the CTBT through social media, citizen groups may impact more of the public to actively voice opinions around their government’s decisions regarding nuclear technology.</a:t>
            </a:r>
          </a:p>
          <a:p>
            <a:endParaRPr lang="en-US" b="1" dirty="0">
              <a:solidFill>
                <a:srgbClr val="000000"/>
              </a:solidFill>
              <a:latin typeface="Arial" panose="020B0604020202020204" pitchFamily="34" charset="0"/>
              <a:cs typeface="Arial" panose="020B0604020202020204" pitchFamily="34" charset="0"/>
            </a:endParaRPr>
          </a:p>
          <a:p>
            <a:endParaRPr lang="en-US" b="1" dirty="0">
              <a:solidFill>
                <a:srgbClr val="000000"/>
              </a:solidFill>
              <a:latin typeface="Arial" panose="020B0604020202020204" pitchFamily="34" charset="0"/>
              <a:cs typeface="Arial" panose="020B0604020202020204" pitchFamily="34" charset="0"/>
            </a:endParaRPr>
          </a:p>
          <a:p>
            <a:endParaRPr lang="en-US" b="1" dirty="0">
              <a:solidFill>
                <a:srgbClr val="000000"/>
              </a:solidFill>
              <a:latin typeface="Arial" panose="020B0604020202020204" pitchFamily="34" charset="0"/>
              <a:cs typeface="Arial" panose="020B0604020202020204" pitchFamily="34" charset="0"/>
            </a:endParaRPr>
          </a:p>
          <a:p>
            <a:endParaRPr lang="en-US" b="1" dirty="0">
              <a:solidFill>
                <a:srgbClr val="000000"/>
              </a:solidFill>
              <a:latin typeface="Arial" panose="020B0604020202020204" pitchFamily="34" charset="0"/>
              <a:cs typeface="Arial" panose="020B0604020202020204" pitchFamily="34" charset="0"/>
            </a:endParaRPr>
          </a:p>
          <a:p>
            <a:endParaRPr lang="en-US" b="1" dirty="0">
              <a:solidFill>
                <a:srgbClr val="000000"/>
              </a:solidFill>
              <a:latin typeface="Arial" panose="020B0604020202020204" pitchFamily="34" charset="0"/>
              <a:cs typeface="Arial" panose="020B0604020202020204" pitchFamily="34" charset="0"/>
            </a:endParaRPr>
          </a:p>
          <a:p>
            <a:endParaRPr lang="en-US" b="1" dirty="0">
              <a:solidFill>
                <a:srgbClr val="000000"/>
              </a:solidFill>
              <a:latin typeface="Arial" panose="020B0604020202020204" pitchFamily="34" charset="0"/>
              <a:cs typeface="Arial" panose="020B0604020202020204" pitchFamily="34" charset="0"/>
            </a:endParaRPr>
          </a:p>
          <a:p>
            <a:endParaRPr lang="en-US" b="1" dirty="0">
              <a:solidFill>
                <a:srgbClr val="000000"/>
              </a:solidFill>
              <a:latin typeface="Arial" panose="020B0604020202020204" pitchFamily="34" charset="0"/>
              <a:cs typeface="Arial" panose="020B0604020202020204" pitchFamily="34" charset="0"/>
            </a:endParaRPr>
          </a:p>
          <a:p>
            <a:endParaRPr lang="en-US" b="1" dirty="0">
              <a:solidFill>
                <a:srgbClr val="000000"/>
              </a:solidFill>
              <a:latin typeface="Arial" panose="020B0604020202020204" pitchFamily="34" charset="0"/>
              <a:cs typeface="Arial" panose="020B0604020202020204" pitchFamily="34" charset="0"/>
            </a:endParaRPr>
          </a:p>
          <a:p>
            <a:endParaRPr lang="en-US" b="1" dirty="0">
              <a:solidFill>
                <a:srgbClr val="000000"/>
              </a:solidFill>
              <a:latin typeface="Arial" panose="020B0604020202020204" pitchFamily="34" charset="0"/>
              <a:cs typeface="Arial" panose="020B0604020202020204" pitchFamily="34" charset="0"/>
            </a:endParaRPr>
          </a:p>
          <a:p>
            <a:endParaRPr lang="en-US" b="1" dirty="0">
              <a:solidFill>
                <a:srgbClr val="000000"/>
              </a:solidFill>
              <a:latin typeface="Arial" panose="020B0604020202020204" pitchFamily="34" charset="0"/>
              <a:cs typeface="Arial" panose="020B0604020202020204" pitchFamily="34" charset="0"/>
            </a:endParaRPr>
          </a:p>
          <a:p>
            <a:endParaRPr lang="en-US" b="1" dirty="0">
              <a:solidFill>
                <a:srgbClr val="000000"/>
              </a:solidFill>
              <a:latin typeface="Arial" panose="020B0604020202020204" pitchFamily="34" charset="0"/>
              <a:cs typeface="Arial" panose="020B0604020202020204" pitchFamily="34" charset="0"/>
            </a:endParaRPr>
          </a:p>
          <a:p>
            <a:endParaRPr lang="en-US" b="1" dirty="0">
              <a:solidFill>
                <a:srgbClr val="000000"/>
              </a:solidFill>
              <a:latin typeface="Arial" panose="020B0604020202020204" pitchFamily="34" charset="0"/>
              <a:cs typeface="Arial" panose="020B0604020202020204" pitchFamily="34" charset="0"/>
            </a:endParaRPr>
          </a:p>
          <a:p>
            <a:endParaRPr lang="en-US" b="1" dirty="0">
              <a:solidFill>
                <a:srgbClr val="000000"/>
              </a:solidFill>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A8E6547-2E2E-8AF3-531C-0E29DC7B2E50}"/>
              </a:ext>
            </a:extLst>
          </p:cNvPr>
          <p:cNvSpPr txBox="1"/>
          <p:nvPr/>
        </p:nvSpPr>
        <p:spPr>
          <a:xfrm>
            <a:off x="1292949" y="2702227"/>
            <a:ext cx="8244342" cy="2800767"/>
          </a:xfrm>
          <a:prstGeom prst="rect">
            <a:avLst/>
          </a:prstGeom>
          <a:solidFill>
            <a:schemeClr val="accent4">
              <a:lumMod val="20000"/>
              <a:lumOff val="80000"/>
              <a:alpha val="93000"/>
            </a:schemeClr>
          </a:solid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Examining anti-nuclear NGOs and pre-existing communication structures within the Organization can guide the implementation of CTBTO citizen-based groups.</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CTBTO citizen-based groups may effectively establish </a:t>
            </a:r>
            <a:r>
              <a:rPr lang="en-US" sz="1600" dirty="0">
                <a:solidFill>
                  <a:schemeClr val="accent5"/>
                </a:solidFill>
                <a:latin typeface="Arial" panose="020B0604020202020204" pitchFamily="34" charset="0"/>
                <a:cs typeface="Arial" panose="020B0604020202020204" pitchFamily="34" charset="0"/>
              </a:rPr>
              <a:t>public support </a:t>
            </a:r>
            <a:r>
              <a:rPr lang="en-US" sz="1600" dirty="0">
                <a:latin typeface="Arial" panose="020B0604020202020204" pitchFamily="34" charset="0"/>
                <a:cs typeface="Arial" panose="020B0604020202020204" pitchFamily="34" charset="0"/>
              </a:rPr>
              <a:t>for the broader goals of the Treaty through </a:t>
            </a:r>
            <a:r>
              <a:rPr lang="en-US" sz="1600" dirty="0">
                <a:solidFill>
                  <a:schemeClr val="accent5"/>
                </a:solidFill>
                <a:latin typeface="Arial" panose="020B0604020202020204" pitchFamily="34" charset="0"/>
                <a:cs typeface="Arial" panose="020B0604020202020204" pitchFamily="34" charset="0"/>
              </a:rPr>
              <a:t>social media </a:t>
            </a:r>
            <a:r>
              <a:rPr lang="en-US" sz="1600" dirty="0">
                <a:latin typeface="Arial" panose="020B0604020202020204" pitchFamily="34" charset="0"/>
                <a:cs typeface="Arial" panose="020B0604020202020204" pitchFamily="34" charset="0"/>
              </a:rPr>
              <a:t>and other forms of </a:t>
            </a:r>
            <a:r>
              <a:rPr lang="en-US" sz="1600" dirty="0">
                <a:solidFill>
                  <a:schemeClr val="accent5"/>
                </a:solidFill>
                <a:latin typeface="Arial" panose="020B0604020202020204" pitchFamily="34" charset="0"/>
                <a:cs typeface="Arial" panose="020B0604020202020204" pitchFamily="34" charset="0"/>
              </a:rPr>
              <a:t>advertising</a:t>
            </a:r>
            <a:r>
              <a:rPr lang="en-US" sz="1600" dirty="0">
                <a:latin typeface="Arial" panose="020B0604020202020204" pitchFamily="34" charset="0"/>
                <a:cs typeface="Arial" panose="020B0604020202020204" pitchFamily="34" charset="0"/>
              </a:rPr>
              <a:t>. Local and regional CTBTO groups may be more nuanced in considering </a:t>
            </a:r>
            <a:r>
              <a:rPr lang="en-US" sz="1600" dirty="0">
                <a:solidFill>
                  <a:schemeClr val="accent5"/>
                </a:solidFill>
                <a:latin typeface="Arial" panose="020B0604020202020204" pitchFamily="34" charset="0"/>
                <a:cs typeface="Arial" panose="020B0604020202020204" pitchFamily="34" charset="0"/>
              </a:rPr>
              <a:t>diversity</a:t>
            </a:r>
            <a:r>
              <a:rPr lang="en-US" sz="1600" dirty="0">
                <a:latin typeface="Arial" panose="020B0604020202020204" pitchFamily="34" charset="0"/>
                <a:cs typeface="Arial" panose="020B0604020202020204" pitchFamily="34" charset="0"/>
              </a:rPr>
              <a:t>, </a:t>
            </a:r>
            <a:r>
              <a:rPr lang="en-US" sz="1600" dirty="0">
                <a:solidFill>
                  <a:schemeClr val="accent5"/>
                </a:solidFill>
                <a:latin typeface="Arial" panose="020B0604020202020204" pitchFamily="34" charset="0"/>
                <a:cs typeface="Arial" panose="020B0604020202020204" pitchFamily="34" charset="0"/>
              </a:rPr>
              <a:t>inclusion</a:t>
            </a:r>
            <a:r>
              <a:rPr lang="en-US" sz="1600" dirty="0">
                <a:latin typeface="Arial" panose="020B0604020202020204" pitchFamily="34" charset="0"/>
                <a:cs typeface="Arial" panose="020B0604020202020204" pitchFamily="34" charset="0"/>
              </a:rPr>
              <a:t>, and </a:t>
            </a:r>
            <a:r>
              <a:rPr lang="en-US" sz="1600" dirty="0">
                <a:solidFill>
                  <a:schemeClr val="accent5"/>
                </a:solidFill>
                <a:latin typeface="Arial" panose="020B0604020202020204" pitchFamily="34" charset="0"/>
                <a:cs typeface="Arial" panose="020B0604020202020204" pitchFamily="34" charset="0"/>
              </a:rPr>
              <a:t>audience reception</a:t>
            </a:r>
            <a:r>
              <a:rPr lang="en-US" sz="1600" dirty="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likelihood for the implementation of CTBTO citizen groups varies on a state’s </a:t>
            </a:r>
            <a:r>
              <a:rPr lang="en-US" sz="1600" dirty="0">
                <a:solidFill>
                  <a:schemeClr val="accent5"/>
                </a:solidFill>
                <a:latin typeface="Arial" panose="020B0604020202020204" pitchFamily="34" charset="0"/>
                <a:cs typeface="Arial" panose="020B0604020202020204" pitchFamily="34" charset="0"/>
              </a:rPr>
              <a:t>existing support </a:t>
            </a:r>
            <a:r>
              <a:rPr lang="en-US" sz="1600" dirty="0">
                <a:latin typeface="Arial" panose="020B0604020202020204" pitchFamily="34" charset="0"/>
                <a:cs typeface="Arial" panose="020B0604020202020204" pitchFamily="34" charset="0"/>
              </a:rPr>
              <a:t>for the Organization, as well as factors like </a:t>
            </a:r>
            <a:r>
              <a:rPr lang="en-US" sz="1600" dirty="0">
                <a:solidFill>
                  <a:schemeClr val="accent5"/>
                </a:solidFill>
                <a:latin typeface="Arial" panose="020B0604020202020204" pitchFamily="34" charset="0"/>
                <a:cs typeface="Arial" panose="020B0604020202020204" pitchFamily="34" charset="0"/>
              </a:rPr>
              <a:t>regime type </a:t>
            </a:r>
            <a:r>
              <a:rPr lang="en-US" sz="1600" dirty="0">
                <a:latin typeface="Arial" panose="020B0604020202020204" pitchFamily="34" charset="0"/>
                <a:cs typeface="Arial" panose="020B0604020202020204" pitchFamily="34" charset="0"/>
              </a:rPr>
              <a:t>and </a:t>
            </a:r>
            <a:r>
              <a:rPr lang="en-US" sz="1600" dirty="0">
                <a:solidFill>
                  <a:schemeClr val="accent5"/>
                </a:solidFill>
                <a:latin typeface="Arial" panose="020B0604020202020204" pitchFamily="34" charset="0"/>
                <a:cs typeface="Arial" panose="020B0604020202020204" pitchFamily="34" charset="0"/>
              </a:rPr>
              <a:t>internet freedom</a:t>
            </a:r>
            <a:r>
              <a:rPr lang="en-US" sz="1600" dirty="0">
                <a:latin typeface="Arial" panose="020B0604020202020204" pitchFamily="34" charset="0"/>
                <a:cs typeface="Arial" panose="020B0604020202020204" pitchFamily="34" charset="0"/>
              </a:rPr>
              <a:t>. </a:t>
            </a:r>
            <a:endParaRPr lang="en-CA"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874F61F-7B78-8ADC-C1DB-DD6B6B82F214}"/>
              </a:ext>
            </a:extLst>
          </p:cNvPr>
          <p:cNvSpPr txBox="1"/>
          <p:nvPr/>
        </p:nvSpPr>
        <p:spPr>
          <a:xfrm>
            <a:off x="629273" y="5500577"/>
            <a:ext cx="9301308" cy="923330"/>
          </a:xfrm>
          <a:prstGeom prst="rect">
            <a:avLst/>
          </a:prstGeom>
          <a:noFill/>
        </p:spPr>
        <p:txBody>
          <a:bodyPr wrap="square" rtlCol="0">
            <a:spAutoFit/>
          </a:bodyPr>
          <a:lstStyle/>
          <a:p>
            <a:r>
              <a:rPr lang="en-US" sz="1800" b="1" i="0" u="none" strike="noStrike" dirty="0">
                <a:solidFill>
                  <a:srgbClr val="000000"/>
                </a:solidFill>
                <a:effectLst/>
                <a:latin typeface="Arial" panose="020B0604020202020204" pitchFamily="34" charset="0"/>
                <a:cs typeface="Arial" panose="020B0604020202020204" pitchFamily="34" charset="0"/>
              </a:rPr>
              <a:t>Overall, the formation of CTBTO citizen groups may assist in the efforts to universalize the Treaty through improving public engagement and education about nuclear </a:t>
            </a:r>
            <a:r>
              <a:rPr lang="en-US" b="1" dirty="0">
                <a:solidFill>
                  <a:srgbClr val="000000"/>
                </a:solidFill>
                <a:latin typeface="Arial" panose="020B0604020202020204" pitchFamily="34" charset="0"/>
                <a:cs typeface="Arial" panose="020B0604020202020204" pitchFamily="34" charset="0"/>
              </a:rPr>
              <a:t>testing </a:t>
            </a:r>
            <a:r>
              <a:rPr lang="en-US" sz="1800" b="1" i="0" u="none" strike="noStrike" dirty="0">
                <a:solidFill>
                  <a:srgbClr val="000000"/>
                </a:solidFill>
                <a:effectLst/>
                <a:latin typeface="Arial" panose="020B0604020202020204" pitchFamily="34" charset="0"/>
                <a:cs typeface="Arial" panose="020B0604020202020204" pitchFamily="34" charset="0"/>
              </a:rPr>
              <a:t>and technology. </a:t>
            </a:r>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00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References</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F0D235-E73A-31A0-926C-3F17564FB8DC}"/>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1000" b="1" dirty="0">
                <a:solidFill>
                  <a:schemeClr val="bg1"/>
                </a:solidFill>
                <a:latin typeface="Arial" panose="020B0604020202020204" pitchFamily="34" charset="0"/>
                <a:cs typeface="Arial" panose="020B0604020202020204" pitchFamily="34" charset="0"/>
              </a:rPr>
              <a:t>T5.4-861</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B04CCB8-44D4-3C65-4ECB-3604610A50A2}"/>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BAC7DD7-F611-E5B3-586C-DA12F900A533}"/>
              </a:ext>
            </a:extLst>
          </p:cNvPr>
          <p:cNvSpPr txBox="1"/>
          <p:nvPr/>
        </p:nvSpPr>
        <p:spPr>
          <a:xfrm>
            <a:off x="334298" y="1484670"/>
            <a:ext cx="9684774" cy="2339102"/>
          </a:xfrm>
          <a:prstGeom prst="rect">
            <a:avLst/>
          </a:prstGeom>
          <a:noFill/>
        </p:spPr>
        <p:txBody>
          <a:bodyPr wrap="square">
            <a:spAutoFit/>
          </a:bodyPr>
          <a:lstStyle/>
          <a:p>
            <a:pPr indent="-457200" rtl="0">
              <a:spcBef>
                <a:spcPts val="0"/>
              </a:spcBef>
              <a:spcAft>
                <a:spcPts val="1200"/>
              </a:spcAft>
            </a:pPr>
            <a:r>
              <a:rPr lang="en-CA" sz="1600" b="0" i="0" u="none" strike="noStrike" dirty="0">
                <a:effectLst/>
                <a:latin typeface="Arial" panose="020B0604020202020204" pitchFamily="34" charset="0"/>
                <a:cs typeface="Arial" panose="020B0604020202020204" pitchFamily="34" charset="0"/>
              </a:rPr>
              <a:t>CTBTO Preparatory Commission. Rep. </a:t>
            </a:r>
            <a:r>
              <a:rPr lang="en-CA" sz="1600" b="0" i="1" u="none" strike="noStrike" dirty="0">
                <a:effectLst/>
                <a:latin typeface="Arial" panose="020B0604020202020204" pitchFamily="34" charset="0"/>
                <a:cs typeface="Arial" panose="020B0604020202020204" pitchFamily="34" charset="0"/>
              </a:rPr>
              <a:t>Comprehensive Test Ban Treaty (CTBT)</a:t>
            </a:r>
            <a:r>
              <a:rPr lang="en-CA" sz="1600" b="0" i="0" u="none" strike="noStrike" dirty="0">
                <a:effectLst/>
                <a:latin typeface="Arial" panose="020B0604020202020204" pitchFamily="34" charset="0"/>
                <a:cs typeface="Arial" panose="020B0604020202020204" pitchFamily="34" charset="0"/>
              </a:rPr>
              <a:t>, 1996.</a:t>
            </a:r>
            <a:endParaRPr lang="en-CA" sz="1600" b="0" dirty="0">
              <a:effectLst/>
              <a:latin typeface="Arial" panose="020B0604020202020204" pitchFamily="34" charset="0"/>
              <a:cs typeface="Arial" panose="020B0604020202020204" pitchFamily="34" charset="0"/>
            </a:endParaRPr>
          </a:p>
          <a:p>
            <a:pPr indent="-457200" rtl="0">
              <a:spcBef>
                <a:spcPts val="1200"/>
              </a:spcBef>
              <a:spcAft>
                <a:spcPts val="1200"/>
              </a:spcAft>
            </a:pPr>
            <a:r>
              <a:rPr lang="en-CA" sz="1600" b="0" i="0" u="none" strike="noStrike" dirty="0" err="1">
                <a:effectLst/>
                <a:latin typeface="Arial" panose="020B0604020202020204" pitchFamily="34" charset="0"/>
                <a:cs typeface="Arial" panose="020B0604020202020204" pitchFamily="34" charset="0"/>
              </a:rPr>
              <a:t>Dahlman</a:t>
            </a:r>
            <a:r>
              <a:rPr lang="en-CA" sz="1600" b="0" i="0" u="none" strike="noStrike" dirty="0">
                <a:effectLst/>
                <a:latin typeface="Arial" panose="020B0604020202020204" pitchFamily="34" charset="0"/>
                <a:cs typeface="Arial" panose="020B0604020202020204" pitchFamily="34" charset="0"/>
              </a:rPr>
              <a:t>, Ola, P. </a:t>
            </a:r>
            <a:r>
              <a:rPr lang="en-CA" sz="1600" b="0" i="0" u="none" strike="noStrike" dirty="0" err="1">
                <a:effectLst/>
                <a:latin typeface="Arial" panose="020B0604020202020204" pitchFamily="34" charset="0"/>
                <a:cs typeface="Arial" panose="020B0604020202020204" pitchFamily="34" charset="0"/>
              </a:rPr>
              <a:t>Mykkeltveit</a:t>
            </a:r>
            <a:r>
              <a:rPr lang="en-CA" sz="1600" b="0" i="0" u="none" strike="noStrike" dirty="0">
                <a:effectLst/>
                <a:latin typeface="Arial" panose="020B0604020202020204" pitchFamily="34" charset="0"/>
                <a:cs typeface="Arial" panose="020B0604020202020204" pitchFamily="34" charset="0"/>
              </a:rPr>
              <a:t>, and Hein </a:t>
            </a:r>
            <a:r>
              <a:rPr lang="en-CA" sz="1600" b="0" i="0" u="none" strike="noStrike" dirty="0" err="1">
                <a:effectLst/>
                <a:latin typeface="Arial" panose="020B0604020202020204" pitchFamily="34" charset="0"/>
                <a:cs typeface="Arial" panose="020B0604020202020204" pitchFamily="34" charset="0"/>
              </a:rPr>
              <a:t>Haak</a:t>
            </a:r>
            <a:r>
              <a:rPr lang="en-CA" sz="1600" b="0" i="0" u="none" strike="noStrike" dirty="0">
                <a:effectLst/>
                <a:latin typeface="Arial" panose="020B0604020202020204" pitchFamily="34" charset="0"/>
                <a:cs typeface="Arial" panose="020B0604020202020204" pitchFamily="34" charset="0"/>
              </a:rPr>
              <a:t>. “National Technical Implementation of the CTBT.” </a:t>
            </a:r>
            <a:r>
              <a:rPr lang="en-CA" sz="1600" b="0" i="1" u="none" strike="noStrike" dirty="0">
                <a:effectLst/>
                <a:latin typeface="Arial" panose="020B0604020202020204" pitchFamily="34" charset="0"/>
                <a:cs typeface="Arial" panose="020B0604020202020204" pitchFamily="34" charset="0"/>
              </a:rPr>
              <a:t>Nuclear    </a:t>
            </a:r>
            <a:br>
              <a:rPr lang="en-CA" sz="1600" b="0" i="1" u="none" strike="noStrike" dirty="0">
                <a:effectLst/>
                <a:latin typeface="Arial" panose="020B0604020202020204" pitchFamily="34" charset="0"/>
                <a:cs typeface="Arial" panose="020B0604020202020204" pitchFamily="34" charset="0"/>
              </a:rPr>
            </a:br>
            <a:r>
              <a:rPr lang="en-CA" sz="1600" b="0" i="1" u="none" strike="noStrike" dirty="0">
                <a:effectLst/>
                <a:latin typeface="Arial" panose="020B0604020202020204" pitchFamily="34" charset="0"/>
                <a:cs typeface="Arial" panose="020B0604020202020204" pitchFamily="34" charset="0"/>
              </a:rPr>
              <a:t>    Test Ban</a:t>
            </a:r>
            <a:r>
              <a:rPr lang="en-CA" sz="1600" b="0" i="0" u="none" strike="noStrike" dirty="0">
                <a:effectLst/>
                <a:latin typeface="Arial" panose="020B0604020202020204" pitchFamily="34" charset="0"/>
                <a:cs typeface="Arial" panose="020B0604020202020204" pitchFamily="34" charset="0"/>
              </a:rPr>
              <a:t>, 2009, 173–81. https://doi.org/10.1007/978-1-4020-6885-0_8.</a:t>
            </a:r>
            <a:endParaRPr lang="en-CA" sz="1600" b="0" dirty="0">
              <a:effectLst/>
              <a:latin typeface="Arial" panose="020B0604020202020204" pitchFamily="34" charset="0"/>
              <a:cs typeface="Arial" panose="020B0604020202020204" pitchFamily="34" charset="0"/>
            </a:endParaRPr>
          </a:p>
          <a:p>
            <a:pPr indent="-457200" rtl="0">
              <a:spcBef>
                <a:spcPts val="1200"/>
              </a:spcBef>
              <a:spcAft>
                <a:spcPts val="1200"/>
              </a:spcAft>
            </a:pPr>
            <a:r>
              <a:rPr lang="en-CA" sz="1600" b="0" i="0" u="none" strike="noStrike" dirty="0">
                <a:effectLst/>
                <a:latin typeface="Arial" panose="020B0604020202020204" pitchFamily="34" charset="0"/>
                <a:cs typeface="Arial" panose="020B0604020202020204" pitchFamily="34" charset="0"/>
              </a:rPr>
              <a:t>“Expanding Freedom and Democracy.” Freedom House, n.d. https://freedomhouse.org/.</a:t>
            </a:r>
            <a:endParaRPr lang="en-CA" sz="1600" b="0" dirty="0">
              <a:effectLst/>
              <a:latin typeface="Arial" panose="020B0604020202020204" pitchFamily="34" charset="0"/>
              <a:cs typeface="Arial" panose="020B0604020202020204" pitchFamily="34" charset="0"/>
            </a:endParaRPr>
          </a:p>
          <a:p>
            <a:r>
              <a:rPr lang="en-CA" sz="1600" b="0" i="0" u="none" strike="noStrike" dirty="0">
                <a:effectLst/>
                <a:latin typeface="Arial" panose="020B0604020202020204" pitchFamily="34" charset="0"/>
                <a:cs typeface="Arial" panose="020B0604020202020204" pitchFamily="34" charset="0"/>
              </a:rPr>
              <a:t>Smith, Jackie G. </a:t>
            </a:r>
            <a:r>
              <a:rPr lang="en-CA" sz="1600" b="0" i="1" u="none" strike="noStrike" dirty="0">
                <a:effectLst/>
                <a:latin typeface="Arial" panose="020B0604020202020204" pitchFamily="34" charset="0"/>
                <a:cs typeface="Arial" panose="020B0604020202020204" pitchFamily="34" charset="0"/>
              </a:rPr>
              <a:t>Transnational Social Movements and Global Politics: Solidarity Beyond the State</a:t>
            </a:r>
            <a:r>
              <a:rPr lang="en-CA" sz="1600" b="0" i="0" u="none" strike="noStrike" dirty="0">
                <a:effectLst/>
                <a:latin typeface="Arial" panose="020B0604020202020204" pitchFamily="34" charset="0"/>
                <a:cs typeface="Arial" panose="020B0604020202020204" pitchFamily="34" charset="0"/>
              </a:rPr>
              <a:t>. NY: </a:t>
            </a:r>
            <a:br>
              <a:rPr lang="en-CA" sz="1600" b="0" i="0" u="none" strike="noStrike" dirty="0">
                <a:effectLst/>
                <a:latin typeface="Arial" panose="020B0604020202020204" pitchFamily="34" charset="0"/>
                <a:cs typeface="Arial" panose="020B0604020202020204" pitchFamily="34" charset="0"/>
              </a:rPr>
            </a:br>
            <a:r>
              <a:rPr lang="en-CA" sz="1600" b="0" i="0" u="none" strike="noStrike" dirty="0">
                <a:effectLst/>
                <a:latin typeface="Arial" panose="020B0604020202020204" pitchFamily="34" charset="0"/>
                <a:cs typeface="Arial" panose="020B0604020202020204" pitchFamily="34" charset="0"/>
              </a:rPr>
              <a:t>    Syracuse Univ. Press, 2001. </a:t>
            </a:r>
            <a:endParaRPr lang="en-C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6510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4996</TotalTime>
  <Words>1166</Words>
  <Application>Microsoft Office PowerPoint</Application>
  <PresentationFormat>Widescreen</PresentationFormat>
  <Paragraphs>118</Paragraphs>
  <Slides>7</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Krishma Parmar</cp:lastModifiedBy>
  <cp:revision>23</cp:revision>
  <dcterms:created xsi:type="dcterms:W3CDTF">2023-04-18T13:25:54Z</dcterms:created>
  <dcterms:modified xsi:type="dcterms:W3CDTF">2023-06-11T11:46:39Z</dcterms:modified>
</cp:coreProperties>
</file>