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1E33"/>
    <a:srgbClr val="016995"/>
    <a:srgbClr val="C5BF8E"/>
    <a:srgbClr val="00A1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62"/>
    <p:restoredTop sz="94676"/>
  </p:normalViewPr>
  <p:slideViewPr>
    <p:cSldViewPr snapToGrid="0">
      <p:cViewPr varScale="1">
        <p:scale>
          <a:sx n="106" d="100"/>
          <a:sy n="106" d="100"/>
        </p:scale>
        <p:origin x="126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343421-5766-9542-B9BE-4BE2CFCE6EFA}" type="doc">
      <dgm:prSet loTypeId="urn:microsoft.com/office/officeart/2009/3/layout/RandomtoResultProcess" loCatId="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79B19F3A-C300-B543-80A7-0D23540B76FD}">
      <dgm:prSet phldrT="[Text]" custT="1"/>
      <dgm:spPr>
        <a:noFill/>
        <a:ln w="19050"/>
      </dgm:spPr>
      <dgm:t>
        <a:bodyPr/>
        <a:lstStyle/>
        <a:p>
          <a:r>
            <a:rPr lang="en-US" sz="155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Participants</a:t>
          </a:r>
          <a:r>
            <a:rPr lang="en-US" sz="15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gm:t>
    </dgm:pt>
    <dgm:pt modelId="{76337D8C-9E1B-6D4E-A1CA-47CE3CCD3D1C}" type="parTrans" cxnId="{9A91AD16-29A6-9949-8EFE-23B17AFD0D8B}">
      <dgm:prSet/>
      <dgm:spPr/>
      <dgm:t>
        <a:bodyPr/>
        <a:lstStyle/>
        <a:p>
          <a:endParaRPr lang="en-US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60D21EE-6653-744A-AE84-A0E2BA3E64DF}" type="sibTrans" cxnId="{9A91AD16-29A6-9949-8EFE-23B17AFD0D8B}">
      <dgm:prSet/>
      <dgm:spPr>
        <a:solidFill>
          <a:srgbClr val="081E33"/>
        </a:solidFill>
      </dgm:spPr>
      <dgm:t>
        <a:bodyPr/>
        <a:lstStyle/>
        <a:p>
          <a:endParaRPr lang="en-US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FAFDB3-F94D-844A-9D1D-5100FBDEADFC}">
      <dgm:prSet phldrT="[Text]" custT="1"/>
      <dgm:spPr>
        <a:noFill/>
        <a:ln w="19050"/>
      </dgm:spPr>
      <dgm:t>
        <a:bodyPr/>
        <a:lstStyle/>
        <a:p>
          <a:r>
            <a: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Students</a:t>
          </a:r>
        </a:p>
      </dgm:t>
    </dgm:pt>
    <dgm:pt modelId="{6EBC27A2-1B40-B746-BFEF-F04D41C594FC}" type="parTrans" cxnId="{EB1FBE0A-0127-9940-A850-4A68D002C007}">
      <dgm:prSet/>
      <dgm:spPr/>
      <dgm:t>
        <a:bodyPr/>
        <a:lstStyle/>
        <a:p>
          <a:endParaRPr lang="en-US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2D1A60A-4EF9-3F4F-81ED-15213D0A7937}" type="sibTrans" cxnId="{EB1FBE0A-0127-9940-A850-4A68D002C007}">
      <dgm:prSet/>
      <dgm:spPr/>
      <dgm:t>
        <a:bodyPr/>
        <a:lstStyle/>
        <a:p>
          <a:endParaRPr lang="en-US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4C2A184-46EB-1B4D-94C9-09D5C449B836}">
      <dgm:prSet phldrT="[Text]" custT="1"/>
      <dgm:spPr>
        <a:noFill/>
        <a:ln w="19050"/>
      </dgm:spPr>
      <dgm:t>
        <a:bodyPr/>
        <a:lstStyle/>
        <a:p>
          <a:r>
            <a:rPr lang="en-US" sz="155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Course Structure</a:t>
          </a:r>
        </a:p>
      </dgm:t>
    </dgm:pt>
    <dgm:pt modelId="{8ED6AB29-6411-FC4C-86ED-906BF0BE482C}" type="parTrans" cxnId="{B25EBBB5-6424-7A46-9160-D4677C27EA6A}">
      <dgm:prSet/>
      <dgm:spPr/>
      <dgm:t>
        <a:bodyPr/>
        <a:lstStyle/>
        <a:p>
          <a:endParaRPr lang="en-US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7DA3C82-1A04-8E48-9C00-4F0EB1CBFFBA}" type="sibTrans" cxnId="{B25EBBB5-6424-7A46-9160-D4677C27EA6A}">
      <dgm:prSet/>
      <dgm:spPr>
        <a:solidFill>
          <a:srgbClr val="081E33"/>
        </a:solidFill>
      </dgm:spPr>
      <dgm:t>
        <a:bodyPr/>
        <a:lstStyle/>
        <a:p>
          <a:endParaRPr lang="en-US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905791F-DB2C-8E41-9D07-3E80E4FD8759}">
      <dgm:prSet phldrT="[Text]" custT="1"/>
      <dgm:spPr>
        <a:noFill/>
        <a:ln w="19050">
          <a:noFill/>
        </a:ln>
      </dgm:spPr>
      <dgm:t>
        <a:bodyPr/>
        <a:lstStyle/>
        <a:p>
          <a:r>
            <a: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Weekly Learning Circles  </a:t>
          </a:r>
        </a:p>
      </dgm:t>
    </dgm:pt>
    <dgm:pt modelId="{646A724F-1286-C544-B15E-3D5CD0B6DB3D}" type="parTrans" cxnId="{0E9AF99E-4FBA-9A4A-B17F-B319BA27EB31}">
      <dgm:prSet/>
      <dgm:spPr/>
      <dgm:t>
        <a:bodyPr/>
        <a:lstStyle/>
        <a:p>
          <a:endParaRPr lang="en-US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D1397F1-036B-C945-9944-4ECCE5E6642F}" type="sibTrans" cxnId="{0E9AF99E-4FBA-9A4A-B17F-B319BA27EB31}">
      <dgm:prSet/>
      <dgm:spPr/>
      <dgm:t>
        <a:bodyPr/>
        <a:lstStyle/>
        <a:p>
          <a:endParaRPr lang="en-US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3CB5077-3A39-B94A-87FA-2D304D3A955E}">
      <dgm:prSet phldrT="[Text]" custT="1"/>
      <dgm:spPr>
        <a:noFill/>
        <a:ln w="19050">
          <a:solidFill>
            <a:srgbClr val="081E33"/>
          </a:solidFill>
        </a:ln>
      </dgm:spPr>
      <dgm:t>
        <a:bodyPr/>
        <a:lstStyle/>
        <a:p>
          <a:r>
            <a:rPr lang="en-US" sz="155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Outcome</a:t>
          </a:r>
          <a:r>
            <a:rPr lang="en-US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gm:t>
    </dgm:pt>
    <dgm:pt modelId="{EA992E4F-B146-5541-B441-97D8866A2F61}" type="parTrans" cxnId="{2C7D1EC7-6752-AA4C-B4B5-0CE6A648D0E3}">
      <dgm:prSet/>
      <dgm:spPr/>
      <dgm:t>
        <a:bodyPr/>
        <a:lstStyle/>
        <a:p>
          <a:endParaRPr lang="en-US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EDFDDF7-9EE5-8B41-91AE-95F4C70112B7}" type="sibTrans" cxnId="{2C7D1EC7-6752-AA4C-B4B5-0CE6A648D0E3}">
      <dgm:prSet/>
      <dgm:spPr/>
      <dgm:t>
        <a:bodyPr/>
        <a:lstStyle/>
        <a:p>
          <a:endParaRPr lang="en-US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F1D444C-0D45-6144-8F69-F3530CE45FC3}">
      <dgm:prSet phldrT="[Text]" custT="1"/>
      <dgm:spPr>
        <a:noFill/>
        <a:ln w="19050"/>
      </dgm:spPr>
      <dgm:t>
        <a:bodyPr/>
        <a:lstStyle/>
        <a:p>
          <a:r>
            <a:rPr lang="en-CA" sz="1600" dirty="0">
              <a:latin typeface="Arial" panose="020B0604020202020204" pitchFamily="34" charset="0"/>
              <a:cs typeface="Arial" panose="020B0604020202020204" pitchFamily="34" charset="0"/>
            </a:rPr>
            <a:t>Expansion of the existing global network of young individuals</a:t>
          </a:r>
          <a:endParaRPr lang="en-US" sz="16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8798B01-3E7A-1B4B-BF2A-108893E71BFF}" type="parTrans" cxnId="{5030D9EC-57D7-7D49-884C-8BD2A006D20D}">
      <dgm:prSet/>
      <dgm:spPr/>
      <dgm:t>
        <a:bodyPr/>
        <a:lstStyle/>
        <a:p>
          <a:endParaRPr lang="en-US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1E9D888-7953-E748-BAF4-4B5EC0A87A43}" type="sibTrans" cxnId="{5030D9EC-57D7-7D49-884C-8BD2A006D20D}">
      <dgm:prSet/>
      <dgm:spPr/>
      <dgm:t>
        <a:bodyPr/>
        <a:lstStyle/>
        <a:p>
          <a:endParaRPr lang="en-US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04547FD-6B6E-FF4F-BB0F-B6B938FA67A6}">
      <dgm:prSet phldrT="[Text]" custT="1"/>
      <dgm:spPr>
        <a:noFill/>
        <a:ln w="19050">
          <a:noFill/>
        </a:ln>
      </dgm:spPr>
      <dgm:t>
        <a:bodyPr/>
        <a:lstStyle/>
        <a:p>
          <a:r>
            <a: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Concluding international online event with global participants </a:t>
          </a:r>
        </a:p>
      </dgm:t>
    </dgm:pt>
    <dgm:pt modelId="{DDEB9160-AE62-C144-828C-9BDB6BA0458E}" type="parTrans" cxnId="{90A1B22F-D8CC-0F44-9013-12C49ABD0039}">
      <dgm:prSet/>
      <dgm:spPr/>
      <dgm:t>
        <a:bodyPr/>
        <a:lstStyle/>
        <a:p>
          <a:endParaRPr lang="en-US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C59B5F5-BED8-C14B-A760-A30956C056AD}" type="sibTrans" cxnId="{90A1B22F-D8CC-0F44-9013-12C49ABD0039}">
      <dgm:prSet/>
      <dgm:spPr/>
      <dgm:t>
        <a:bodyPr/>
        <a:lstStyle/>
        <a:p>
          <a:endParaRPr lang="en-US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DF4162D-AE0A-454E-BF6E-91BCBE873C7E}">
      <dgm:prSet phldrT="[Text]" custT="1"/>
      <dgm:spPr>
        <a:noFill/>
        <a:ln w="19050"/>
      </dgm:spPr>
      <dgm:t>
        <a:bodyPr/>
        <a:lstStyle/>
        <a:p>
          <a:r>
            <a: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Professors from multiple disciplines across universities</a:t>
          </a:r>
        </a:p>
      </dgm:t>
    </dgm:pt>
    <dgm:pt modelId="{E541AAD9-3D71-694E-975A-B709669309F4}" type="parTrans" cxnId="{773E837D-5FF5-524F-B95A-0C886C3D03AD}">
      <dgm:prSet/>
      <dgm:spPr/>
      <dgm:t>
        <a:bodyPr/>
        <a:lstStyle/>
        <a:p>
          <a:endParaRPr lang="en-US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10FEE88-BE2C-9749-95B6-075C03397C59}" type="sibTrans" cxnId="{773E837D-5FF5-524F-B95A-0C886C3D03AD}">
      <dgm:prSet/>
      <dgm:spPr/>
      <dgm:t>
        <a:bodyPr/>
        <a:lstStyle/>
        <a:p>
          <a:endParaRPr lang="en-US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A57A9DE-2EFB-F346-BCE0-999706001793}">
      <dgm:prSet phldrT="[Text]" custT="1"/>
      <dgm:spPr>
        <a:noFill/>
        <a:ln w="19050">
          <a:noFill/>
        </a:ln>
      </dgm:spPr>
      <dgm:t>
        <a:bodyPr/>
        <a:lstStyle/>
        <a:p>
          <a:r>
            <a: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Asynchronous lectures</a:t>
          </a:r>
        </a:p>
      </dgm:t>
    </dgm:pt>
    <dgm:pt modelId="{D673AD1A-FCC1-5145-89FB-FD37BF4C6BAB}" type="parTrans" cxnId="{2197BB91-A3DD-D04C-8339-180C62B4BB95}">
      <dgm:prSet/>
      <dgm:spPr/>
      <dgm:t>
        <a:bodyPr/>
        <a:lstStyle/>
        <a:p>
          <a:endParaRPr lang="en-US"/>
        </a:p>
      </dgm:t>
    </dgm:pt>
    <dgm:pt modelId="{7BD805DC-BD84-F849-94F7-3C3810A60226}" type="sibTrans" cxnId="{2197BB91-A3DD-D04C-8339-180C62B4BB95}">
      <dgm:prSet/>
      <dgm:spPr/>
      <dgm:t>
        <a:bodyPr/>
        <a:lstStyle/>
        <a:p>
          <a:endParaRPr lang="en-US"/>
        </a:p>
      </dgm:t>
    </dgm:pt>
    <dgm:pt modelId="{332AF54C-F659-284F-9567-CA5E7E66285E}">
      <dgm:prSet phldrT="[Text]" custT="1"/>
      <dgm:spPr>
        <a:noFill/>
        <a:ln w="19050">
          <a:noFill/>
        </a:ln>
      </dgm:spPr>
      <dgm:t>
        <a:bodyPr/>
        <a:lstStyle/>
        <a:p>
          <a:r>
            <a: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Discussion Forums</a:t>
          </a:r>
        </a:p>
      </dgm:t>
    </dgm:pt>
    <dgm:pt modelId="{7DF49A16-1403-C842-96BE-8BEA2C5C963C}" type="parTrans" cxnId="{A4526CCD-29CE-144F-8E9D-A88DDE11F77E}">
      <dgm:prSet/>
      <dgm:spPr/>
      <dgm:t>
        <a:bodyPr/>
        <a:lstStyle/>
        <a:p>
          <a:endParaRPr lang="en-US"/>
        </a:p>
      </dgm:t>
    </dgm:pt>
    <dgm:pt modelId="{27AB5BE2-C98B-E14C-8D95-B945FC5B53FC}" type="sibTrans" cxnId="{A4526CCD-29CE-144F-8E9D-A88DDE11F77E}">
      <dgm:prSet/>
      <dgm:spPr/>
      <dgm:t>
        <a:bodyPr/>
        <a:lstStyle/>
        <a:p>
          <a:endParaRPr lang="en-US"/>
        </a:p>
      </dgm:t>
    </dgm:pt>
    <dgm:pt modelId="{21CAC8B9-56F1-E14B-AE93-136D52D8DCDF}">
      <dgm:prSet phldrT="[Text]" custT="1"/>
      <dgm:spPr>
        <a:noFill/>
        <a:ln w="19050"/>
      </dgm:spPr>
      <dgm:t>
        <a:bodyPr/>
        <a:lstStyle/>
        <a:p>
          <a:r>
            <a:rPr lang="en-CA" sz="1600" dirty="0">
              <a:latin typeface="Arial" panose="020B0604020202020204" pitchFamily="34" charset="0"/>
              <a:cs typeface="Arial" panose="020B0604020202020204" pitchFamily="34" charset="0"/>
            </a:rPr>
            <a:t>Increased awareness and promotion of the CTBT</a:t>
          </a:r>
          <a:endParaRPr lang="en-US" sz="16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C9DC246-D505-AA4B-82CB-4B86A59C53DB}" type="parTrans" cxnId="{ED396553-5CAC-A043-8E95-AAD7CA8A07C4}">
      <dgm:prSet/>
      <dgm:spPr/>
      <dgm:t>
        <a:bodyPr/>
        <a:lstStyle/>
        <a:p>
          <a:endParaRPr lang="en-US"/>
        </a:p>
      </dgm:t>
    </dgm:pt>
    <dgm:pt modelId="{DFE26E0C-E869-BC4B-96A4-401CE5C56810}" type="sibTrans" cxnId="{ED396553-5CAC-A043-8E95-AAD7CA8A07C4}">
      <dgm:prSet/>
      <dgm:spPr/>
      <dgm:t>
        <a:bodyPr/>
        <a:lstStyle/>
        <a:p>
          <a:endParaRPr lang="en-US"/>
        </a:p>
      </dgm:t>
    </dgm:pt>
    <dgm:pt modelId="{C5E86914-1765-174F-BC41-C95E752ED324}">
      <dgm:prSet phldrT="[Text]" custT="1"/>
      <dgm:spPr>
        <a:noFill/>
        <a:ln w="19050"/>
      </dgm:spPr>
      <dgm:t>
        <a:bodyPr/>
        <a:lstStyle/>
        <a:p>
          <a:r>
            <a:rPr lang="en-CA" sz="1600" dirty="0">
              <a:latin typeface="Arial" panose="020B0604020202020204" pitchFamily="34" charset="0"/>
              <a:cs typeface="Arial" panose="020B0604020202020204" pitchFamily="34" charset="0"/>
            </a:rPr>
            <a:t>Enhanced understanding of the requirements for ratification</a:t>
          </a:r>
          <a:endParaRPr lang="en-US" sz="16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3AD7827-176B-E446-A46F-1DE61BAF4757}" type="parTrans" cxnId="{B33D2C8C-8ECB-4D47-977A-DCC653EF32C4}">
      <dgm:prSet/>
      <dgm:spPr/>
      <dgm:t>
        <a:bodyPr/>
        <a:lstStyle/>
        <a:p>
          <a:endParaRPr lang="en-US"/>
        </a:p>
      </dgm:t>
    </dgm:pt>
    <dgm:pt modelId="{0FBFB428-80E5-6248-BADC-F35739CE0A50}" type="sibTrans" cxnId="{B33D2C8C-8ECB-4D47-977A-DCC653EF32C4}">
      <dgm:prSet/>
      <dgm:spPr/>
      <dgm:t>
        <a:bodyPr/>
        <a:lstStyle/>
        <a:p>
          <a:endParaRPr lang="en-US"/>
        </a:p>
      </dgm:t>
    </dgm:pt>
    <dgm:pt modelId="{9EAA9604-0784-894E-99F5-EF370C710632}">
      <dgm:prSet phldrT="[Text]" custT="1"/>
      <dgm:spPr>
        <a:noFill/>
        <a:ln w="19050">
          <a:noFill/>
        </a:ln>
      </dgm:spPr>
      <dgm:t>
        <a:bodyPr/>
        <a:lstStyle/>
        <a:p>
          <a:r>
            <a: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Interactive Activities</a:t>
          </a:r>
        </a:p>
      </dgm:t>
    </dgm:pt>
    <dgm:pt modelId="{E07C7C18-9454-7E49-AEA5-4828CE79660B}" type="parTrans" cxnId="{EE4FA813-6747-D24E-B99D-6F2CAC7D302C}">
      <dgm:prSet/>
      <dgm:spPr/>
      <dgm:t>
        <a:bodyPr/>
        <a:lstStyle/>
        <a:p>
          <a:endParaRPr lang="en-US"/>
        </a:p>
      </dgm:t>
    </dgm:pt>
    <dgm:pt modelId="{413EB912-FFDC-AD48-88B4-27DA11CC77BE}" type="sibTrans" cxnId="{EE4FA813-6747-D24E-B99D-6F2CAC7D302C}">
      <dgm:prSet/>
      <dgm:spPr/>
      <dgm:t>
        <a:bodyPr/>
        <a:lstStyle/>
        <a:p>
          <a:endParaRPr lang="en-US"/>
        </a:p>
      </dgm:t>
    </dgm:pt>
    <dgm:pt modelId="{DA4B1093-ADD7-7C4D-A7DA-5A1C61102C71}">
      <dgm:prSet phldrT="[Text]" custT="1"/>
      <dgm:spPr>
        <a:noFill/>
        <a:ln w="19050"/>
      </dgm:spPr>
      <dgm:t>
        <a:bodyPr/>
        <a:lstStyle/>
        <a:p>
          <a:r>
            <a: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CTBTO Youth Group</a:t>
          </a:r>
        </a:p>
      </dgm:t>
    </dgm:pt>
    <dgm:pt modelId="{9D5E20BA-F988-5749-82DD-7CE6C5BCC59B}" type="parTrans" cxnId="{029497DF-03E7-4645-ADD8-8F91ABA34601}">
      <dgm:prSet/>
      <dgm:spPr/>
      <dgm:t>
        <a:bodyPr/>
        <a:lstStyle/>
        <a:p>
          <a:endParaRPr lang="en-US"/>
        </a:p>
      </dgm:t>
    </dgm:pt>
    <dgm:pt modelId="{ECD20D9B-F0D1-C844-A302-242D0C2AEAA7}" type="sibTrans" cxnId="{029497DF-03E7-4645-ADD8-8F91ABA34601}">
      <dgm:prSet/>
      <dgm:spPr/>
      <dgm:t>
        <a:bodyPr/>
        <a:lstStyle/>
        <a:p>
          <a:endParaRPr lang="en-US"/>
        </a:p>
      </dgm:t>
    </dgm:pt>
    <dgm:pt modelId="{A1448651-0FE3-0B47-806B-1F414F41E8E7}" type="pres">
      <dgm:prSet presAssocID="{9E343421-5766-9542-B9BE-4BE2CFCE6EFA}" presName="Name0" presStyleCnt="0">
        <dgm:presLayoutVars>
          <dgm:dir/>
          <dgm:animOne val="branch"/>
          <dgm:animLvl val="lvl"/>
        </dgm:presLayoutVars>
      </dgm:prSet>
      <dgm:spPr/>
    </dgm:pt>
    <dgm:pt modelId="{F3A963F0-07D6-F94C-9099-C4EAF8C191C1}" type="pres">
      <dgm:prSet presAssocID="{79B19F3A-C300-B543-80A7-0D23540B76FD}" presName="chaos" presStyleCnt="0"/>
      <dgm:spPr/>
    </dgm:pt>
    <dgm:pt modelId="{B11AE6BF-E2E3-2B4D-88CA-42E73CF8E8BB}" type="pres">
      <dgm:prSet presAssocID="{79B19F3A-C300-B543-80A7-0D23540B76FD}" presName="parTx1" presStyleLbl="revTx" presStyleIdx="0" presStyleCnt="5" custScaleX="133907" custLinFactNeighborX="-2375" custLinFactNeighborY="-117"/>
      <dgm:spPr/>
    </dgm:pt>
    <dgm:pt modelId="{3EBE4D16-F8EE-5449-96CB-36A36B11445D}" type="pres">
      <dgm:prSet presAssocID="{79B19F3A-C300-B543-80A7-0D23540B76FD}" presName="desTx1" presStyleLbl="revTx" presStyleIdx="1" presStyleCnt="5" custScaleX="128764" custScaleY="155907" custLinFactNeighborX="9963" custLinFactNeighborY="39964">
        <dgm:presLayoutVars>
          <dgm:bulletEnabled val="1"/>
        </dgm:presLayoutVars>
      </dgm:prSet>
      <dgm:spPr/>
    </dgm:pt>
    <dgm:pt modelId="{F434B5BD-79BD-7A4C-B406-4ECEB1BBEC1A}" type="pres">
      <dgm:prSet presAssocID="{79B19F3A-C300-B543-80A7-0D23540B76FD}" presName="c1" presStyleLbl="node1" presStyleIdx="0" presStyleCnt="19"/>
      <dgm:spPr/>
    </dgm:pt>
    <dgm:pt modelId="{FE52B64B-48F2-B045-B430-5189B414F196}" type="pres">
      <dgm:prSet presAssocID="{79B19F3A-C300-B543-80A7-0D23540B76FD}" presName="c2" presStyleLbl="node1" presStyleIdx="1" presStyleCnt="19"/>
      <dgm:spPr/>
    </dgm:pt>
    <dgm:pt modelId="{7BE99078-A64A-6B49-B877-837CFBD2E043}" type="pres">
      <dgm:prSet presAssocID="{79B19F3A-C300-B543-80A7-0D23540B76FD}" presName="c3" presStyleLbl="node1" presStyleIdx="2" presStyleCnt="19"/>
      <dgm:spPr/>
    </dgm:pt>
    <dgm:pt modelId="{1C68C27D-AB1A-6542-BA41-963B0A232B7B}" type="pres">
      <dgm:prSet presAssocID="{79B19F3A-C300-B543-80A7-0D23540B76FD}" presName="c4" presStyleLbl="node1" presStyleIdx="3" presStyleCnt="19"/>
      <dgm:spPr/>
    </dgm:pt>
    <dgm:pt modelId="{00F71357-F84F-0B40-A308-C2219CFBF199}" type="pres">
      <dgm:prSet presAssocID="{79B19F3A-C300-B543-80A7-0D23540B76FD}" presName="c5" presStyleLbl="node1" presStyleIdx="4" presStyleCnt="19"/>
      <dgm:spPr/>
    </dgm:pt>
    <dgm:pt modelId="{DAA15405-75CA-C246-AEEA-0171A0FF7DC9}" type="pres">
      <dgm:prSet presAssocID="{79B19F3A-C300-B543-80A7-0D23540B76FD}" presName="c6" presStyleLbl="node1" presStyleIdx="5" presStyleCnt="19"/>
      <dgm:spPr/>
    </dgm:pt>
    <dgm:pt modelId="{C0E84741-9EB2-F74E-801F-7524A63A8A03}" type="pres">
      <dgm:prSet presAssocID="{79B19F3A-C300-B543-80A7-0D23540B76FD}" presName="c7" presStyleLbl="node1" presStyleIdx="6" presStyleCnt="19"/>
      <dgm:spPr/>
    </dgm:pt>
    <dgm:pt modelId="{47D3D7C4-643B-DE4D-8D59-1166EA7411A3}" type="pres">
      <dgm:prSet presAssocID="{79B19F3A-C300-B543-80A7-0D23540B76FD}" presName="c8" presStyleLbl="node1" presStyleIdx="7" presStyleCnt="19"/>
      <dgm:spPr/>
    </dgm:pt>
    <dgm:pt modelId="{36B2B6BD-C6A6-F84F-9F6E-86FF6B57B8DD}" type="pres">
      <dgm:prSet presAssocID="{79B19F3A-C300-B543-80A7-0D23540B76FD}" presName="c9" presStyleLbl="node1" presStyleIdx="8" presStyleCnt="19"/>
      <dgm:spPr/>
    </dgm:pt>
    <dgm:pt modelId="{710A3599-3168-B441-9008-D6DF50B02E13}" type="pres">
      <dgm:prSet presAssocID="{79B19F3A-C300-B543-80A7-0D23540B76FD}" presName="c10" presStyleLbl="node1" presStyleIdx="9" presStyleCnt="19"/>
      <dgm:spPr/>
    </dgm:pt>
    <dgm:pt modelId="{D3EDBEA1-F601-B74A-BC17-3C7DE443FC7E}" type="pres">
      <dgm:prSet presAssocID="{79B19F3A-C300-B543-80A7-0D23540B76FD}" presName="c11" presStyleLbl="node1" presStyleIdx="10" presStyleCnt="19"/>
      <dgm:spPr>
        <a:noFill/>
        <a:ln>
          <a:noFill/>
        </a:ln>
      </dgm:spPr>
    </dgm:pt>
    <dgm:pt modelId="{D8FC7A1A-9AD2-3F44-A3A8-3180726D2BA6}" type="pres">
      <dgm:prSet presAssocID="{79B19F3A-C300-B543-80A7-0D23540B76FD}" presName="c12" presStyleLbl="node1" presStyleIdx="11" presStyleCnt="19"/>
      <dgm:spPr/>
    </dgm:pt>
    <dgm:pt modelId="{514F9AF1-8630-204E-8F5C-306B0B88D263}" type="pres">
      <dgm:prSet presAssocID="{79B19F3A-C300-B543-80A7-0D23540B76FD}" presName="c13" presStyleLbl="node1" presStyleIdx="12" presStyleCnt="19"/>
      <dgm:spPr/>
    </dgm:pt>
    <dgm:pt modelId="{010C6656-30E4-184F-A806-997D8D9C874B}" type="pres">
      <dgm:prSet presAssocID="{79B19F3A-C300-B543-80A7-0D23540B76FD}" presName="c14" presStyleLbl="node1" presStyleIdx="13" presStyleCnt="19"/>
      <dgm:spPr/>
    </dgm:pt>
    <dgm:pt modelId="{A1F392CB-362C-A740-AA20-00F621BCE323}" type="pres">
      <dgm:prSet presAssocID="{79B19F3A-C300-B543-80A7-0D23540B76FD}" presName="c15" presStyleLbl="node1" presStyleIdx="14" presStyleCnt="19"/>
      <dgm:spPr/>
    </dgm:pt>
    <dgm:pt modelId="{07F975B8-C8D5-9540-B34B-62284576AD88}" type="pres">
      <dgm:prSet presAssocID="{79B19F3A-C300-B543-80A7-0D23540B76FD}" presName="c16" presStyleLbl="node1" presStyleIdx="15" presStyleCnt="19"/>
      <dgm:spPr/>
    </dgm:pt>
    <dgm:pt modelId="{2C1AF346-5B86-A143-82C9-6582A7754892}" type="pres">
      <dgm:prSet presAssocID="{79B19F3A-C300-B543-80A7-0D23540B76FD}" presName="c17" presStyleLbl="node1" presStyleIdx="16" presStyleCnt="19"/>
      <dgm:spPr/>
    </dgm:pt>
    <dgm:pt modelId="{4A24EF77-11D0-CD4D-ABB6-728F419AFB29}" type="pres">
      <dgm:prSet presAssocID="{79B19F3A-C300-B543-80A7-0D23540B76FD}" presName="c18" presStyleLbl="node1" presStyleIdx="17" presStyleCnt="19"/>
      <dgm:spPr/>
    </dgm:pt>
    <dgm:pt modelId="{8219E0A4-9144-1A4F-A510-925B4768B1A3}" type="pres">
      <dgm:prSet presAssocID="{860D21EE-6653-744A-AE84-A0E2BA3E64DF}" presName="chevronComposite1" presStyleCnt="0"/>
      <dgm:spPr/>
    </dgm:pt>
    <dgm:pt modelId="{E5B24F03-9712-F645-AC83-2DA6E2178C64}" type="pres">
      <dgm:prSet presAssocID="{860D21EE-6653-744A-AE84-A0E2BA3E64DF}" presName="chevron1" presStyleLbl="sibTrans2D1" presStyleIdx="0" presStyleCnt="2"/>
      <dgm:spPr>
        <a:solidFill>
          <a:srgbClr val="081E33"/>
        </a:solidFill>
      </dgm:spPr>
    </dgm:pt>
    <dgm:pt modelId="{842C74A9-F85A-F44D-AF19-3529C5593D25}" type="pres">
      <dgm:prSet presAssocID="{860D21EE-6653-744A-AE84-A0E2BA3E64DF}" presName="spChevron1" presStyleCnt="0"/>
      <dgm:spPr/>
    </dgm:pt>
    <dgm:pt modelId="{22DBCF62-E7B1-B747-A196-0A7BBDC9F964}" type="pres">
      <dgm:prSet presAssocID="{34C2A184-46EB-1B4D-94C9-09D5C449B836}" presName="middle" presStyleCnt="0"/>
      <dgm:spPr/>
    </dgm:pt>
    <dgm:pt modelId="{C2ED78C6-8A1A-B543-8496-77007DA11893}" type="pres">
      <dgm:prSet presAssocID="{34C2A184-46EB-1B4D-94C9-09D5C449B836}" presName="parTxMid" presStyleLbl="revTx" presStyleIdx="2" presStyleCnt="5" custLinFactNeighborX="-1334" custLinFactNeighborY="43385"/>
      <dgm:spPr/>
    </dgm:pt>
    <dgm:pt modelId="{4F540FB1-5086-3745-9A02-CC38F6542C4F}" type="pres">
      <dgm:prSet presAssocID="{34C2A184-46EB-1B4D-94C9-09D5C449B836}" presName="desTxMid" presStyleLbl="revTx" presStyleIdx="3" presStyleCnt="5" custScaleX="156995" custScaleY="318829" custLinFactY="28987" custLinFactNeighborX="-1334" custLinFactNeighborY="100000">
        <dgm:presLayoutVars>
          <dgm:bulletEnabled val="1"/>
        </dgm:presLayoutVars>
      </dgm:prSet>
      <dgm:spPr/>
    </dgm:pt>
    <dgm:pt modelId="{FD74373C-42CA-4D4A-9B7B-60C127DA1DB4}" type="pres">
      <dgm:prSet presAssocID="{34C2A184-46EB-1B4D-94C9-09D5C449B836}" presName="spMid" presStyleCnt="0"/>
      <dgm:spPr/>
    </dgm:pt>
    <dgm:pt modelId="{44C522A4-F324-3A41-85F6-5CF0E246DC5B}" type="pres">
      <dgm:prSet presAssocID="{A7DA3C82-1A04-8E48-9C00-4F0EB1CBFFBA}" presName="chevronComposite1" presStyleCnt="0"/>
      <dgm:spPr/>
    </dgm:pt>
    <dgm:pt modelId="{3FACD362-DB41-874D-AE7A-6C01E3C86744}" type="pres">
      <dgm:prSet presAssocID="{A7DA3C82-1A04-8E48-9C00-4F0EB1CBFFBA}" presName="chevron1" presStyleLbl="sibTrans2D1" presStyleIdx="1" presStyleCnt="2"/>
      <dgm:spPr>
        <a:solidFill>
          <a:srgbClr val="081E33"/>
        </a:solidFill>
      </dgm:spPr>
    </dgm:pt>
    <dgm:pt modelId="{7432CEC1-5004-6149-9EFB-137E83358153}" type="pres">
      <dgm:prSet presAssocID="{A7DA3C82-1A04-8E48-9C00-4F0EB1CBFFBA}" presName="spChevron1" presStyleCnt="0"/>
      <dgm:spPr/>
    </dgm:pt>
    <dgm:pt modelId="{0BE06BAA-50FB-DB42-A4EC-6C4309DFF6F6}" type="pres">
      <dgm:prSet presAssocID="{C3CB5077-3A39-B94A-87FA-2D304D3A955E}" presName="last" presStyleCnt="0"/>
      <dgm:spPr/>
    </dgm:pt>
    <dgm:pt modelId="{9B723931-C63C-A84F-B18C-4662123A0AEF}" type="pres">
      <dgm:prSet presAssocID="{C3CB5077-3A39-B94A-87FA-2D304D3A955E}" presName="circleTx" presStyleLbl="node1" presStyleIdx="18" presStyleCnt="19" custScaleX="129905" custScaleY="111970"/>
      <dgm:spPr/>
    </dgm:pt>
    <dgm:pt modelId="{0CE6A6AB-0862-CD41-9019-9971CE37BD26}" type="pres">
      <dgm:prSet presAssocID="{C3CB5077-3A39-B94A-87FA-2D304D3A955E}" presName="desTxN" presStyleLbl="revTx" presStyleIdx="4" presStyleCnt="5" custScaleX="162956" custScaleY="311422" custLinFactY="24441" custLinFactNeighborX="-995" custLinFactNeighborY="100000">
        <dgm:presLayoutVars>
          <dgm:bulletEnabled val="1"/>
        </dgm:presLayoutVars>
      </dgm:prSet>
      <dgm:spPr/>
    </dgm:pt>
    <dgm:pt modelId="{EA366915-7885-AB47-800A-11AB89C45E2B}" type="pres">
      <dgm:prSet presAssocID="{C3CB5077-3A39-B94A-87FA-2D304D3A955E}" presName="spN" presStyleCnt="0"/>
      <dgm:spPr/>
    </dgm:pt>
  </dgm:ptLst>
  <dgm:cxnLst>
    <dgm:cxn modelId="{EB1FBE0A-0127-9940-A850-4A68D002C007}" srcId="{79B19F3A-C300-B543-80A7-0D23540B76FD}" destId="{B8FAFDB3-F94D-844A-9D1D-5100FBDEADFC}" srcOrd="0" destOrd="0" parTransId="{6EBC27A2-1B40-B746-BFEF-F04D41C594FC}" sibTransId="{D2D1A60A-4EF9-3F4F-81ED-15213D0A7937}"/>
    <dgm:cxn modelId="{EE4FA813-6747-D24E-B99D-6F2CAC7D302C}" srcId="{34C2A184-46EB-1B4D-94C9-09D5C449B836}" destId="{9EAA9604-0784-894E-99F5-EF370C710632}" srcOrd="1" destOrd="0" parTransId="{E07C7C18-9454-7E49-AEA5-4828CE79660B}" sibTransId="{413EB912-FFDC-AD48-88B4-27DA11CC77BE}"/>
    <dgm:cxn modelId="{9A91AD16-29A6-9949-8EFE-23B17AFD0D8B}" srcId="{9E343421-5766-9542-B9BE-4BE2CFCE6EFA}" destId="{79B19F3A-C300-B543-80A7-0D23540B76FD}" srcOrd="0" destOrd="0" parTransId="{76337D8C-9E1B-6D4E-A1CA-47CE3CCD3D1C}" sibTransId="{860D21EE-6653-744A-AE84-A0E2BA3E64DF}"/>
    <dgm:cxn modelId="{287DB117-4984-4747-A589-E6722C091F71}" type="presOf" srcId="{9EAA9604-0784-894E-99F5-EF370C710632}" destId="{4F540FB1-5086-3745-9A02-CC38F6542C4F}" srcOrd="0" destOrd="1" presId="urn:microsoft.com/office/officeart/2009/3/layout/RandomtoResultProcess"/>
    <dgm:cxn modelId="{90A1B22F-D8CC-0F44-9013-12C49ABD0039}" srcId="{34C2A184-46EB-1B4D-94C9-09D5C449B836}" destId="{A04547FD-6B6E-FF4F-BB0F-B6B938FA67A6}" srcOrd="4" destOrd="0" parTransId="{DDEB9160-AE62-C144-828C-9BDB6BA0458E}" sibTransId="{BC59B5F5-BED8-C14B-A760-A30956C056AD}"/>
    <dgm:cxn modelId="{50349033-B6C3-7243-ACD8-CF09526330F7}" type="presOf" srcId="{1DF4162D-AE0A-454E-BF6E-91BCBE873C7E}" destId="{3EBE4D16-F8EE-5449-96CB-36A36B11445D}" srcOrd="0" destOrd="1" presId="urn:microsoft.com/office/officeart/2009/3/layout/RandomtoResultProcess"/>
    <dgm:cxn modelId="{64CC0A46-9102-B342-910B-D64AF015B55E}" type="presOf" srcId="{79B19F3A-C300-B543-80A7-0D23540B76FD}" destId="{B11AE6BF-E2E3-2B4D-88CA-42E73CF8E8BB}" srcOrd="0" destOrd="0" presId="urn:microsoft.com/office/officeart/2009/3/layout/RandomtoResultProcess"/>
    <dgm:cxn modelId="{6B002950-51B1-2641-BCD3-B2404148AF4D}" type="presOf" srcId="{B8FAFDB3-F94D-844A-9D1D-5100FBDEADFC}" destId="{3EBE4D16-F8EE-5449-96CB-36A36B11445D}" srcOrd="0" destOrd="0" presId="urn:microsoft.com/office/officeart/2009/3/layout/RandomtoResultProcess"/>
    <dgm:cxn modelId="{ED396553-5CAC-A043-8E95-AAD7CA8A07C4}" srcId="{C3CB5077-3A39-B94A-87FA-2D304D3A955E}" destId="{21CAC8B9-56F1-E14B-AE93-136D52D8DCDF}" srcOrd="1" destOrd="0" parTransId="{6C9DC246-D505-AA4B-82CB-4B86A59C53DB}" sibTransId="{DFE26E0C-E869-BC4B-96A4-401CE5C56810}"/>
    <dgm:cxn modelId="{B3A0C75C-02FF-A24F-86E6-A020CF0F42BC}" type="presOf" srcId="{A04547FD-6B6E-FF4F-BB0F-B6B938FA67A6}" destId="{4F540FB1-5086-3745-9A02-CC38F6542C4F}" srcOrd="0" destOrd="4" presId="urn:microsoft.com/office/officeart/2009/3/layout/RandomtoResultProcess"/>
    <dgm:cxn modelId="{48C32664-6E91-5C48-B378-25CCC3F7474E}" type="presOf" srcId="{C3CB5077-3A39-B94A-87FA-2D304D3A955E}" destId="{9B723931-C63C-A84F-B18C-4662123A0AEF}" srcOrd="0" destOrd="0" presId="urn:microsoft.com/office/officeart/2009/3/layout/RandomtoResultProcess"/>
    <dgm:cxn modelId="{D1B58A6A-7788-AC40-9B14-4121FF8DB1E4}" type="presOf" srcId="{332AF54C-F659-284F-9567-CA5E7E66285E}" destId="{4F540FB1-5086-3745-9A02-CC38F6542C4F}" srcOrd="0" destOrd="3" presId="urn:microsoft.com/office/officeart/2009/3/layout/RandomtoResultProcess"/>
    <dgm:cxn modelId="{773E837D-5FF5-524F-B95A-0C886C3D03AD}" srcId="{79B19F3A-C300-B543-80A7-0D23540B76FD}" destId="{1DF4162D-AE0A-454E-BF6E-91BCBE873C7E}" srcOrd="1" destOrd="0" parTransId="{E541AAD9-3D71-694E-975A-B709669309F4}" sibTransId="{310FEE88-BE2C-9749-95B6-075C03397C59}"/>
    <dgm:cxn modelId="{C7E0AA89-0E1A-F142-92BF-16352C676E2C}" type="presOf" srcId="{7F1D444C-0D45-6144-8F69-F3530CE45FC3}" destId="{0CE6A6AB-0862-CD41-9019-9971CE37BD26}" srcOrd="0" destOrd="0" presId="urn:microsoft.com/office/officeart/2009/3/layout/RandomtoResultProcess"/>
    <dgm:cxn modelId="{B33D2C8C-8ECB-4D47-977A-DCC653EF32C4}" srcId="{C3CB5077-3A39-B94A-87FA-2D304D3A955E}" destId="{C5E86914-1765-174F-BC41-C95E752ED324}" srcOrd="2" destOrd="0" parTransId="{B3AD7827-176B-E446-A46F-1DE61BAF4757}" sibTransId="{0FBFB428-80E5-6248-BADC-F35739CE0A50}"/>
    <dgm:cxn modelId="{531CE690-EECF-BC4B-829C-C7470B9B3F3D}" type="presOf" srcId="{E905791F-DB2C-8E41-9D07-3E80E4FD8759}" destId="{4F540FB1-5086-3745-9A02-CC38F6542C4F}" srcOrd="0" destOrd="2" presId="urn:microsoft.com/office/officeart/2009/3/layout/RandomtoResultProcess"/>
    <dgm:cxn modelId="{2197BB91-A3DD-D04C-8339-180C62B4BB95}" srcId="{34C2A184-46EB-1B4D-94C9-09D5C449B836}" destId="{0A57A9DE-2EFB-F346-BCE0-999706001793}" srcOrd="0" destOrd="0" parTransId="{D673AD1A-FCC1-5145-89FB-FD37BF4C6BAB}" sibTransId="{7BD805DC-BD84-F849-94F7-3C3810A60226}"/>
    <dgm:cxn modelId="{0E9AF99E-4FBA-9A4A-B17F-B319BA27EB31}" srcId="{34C2A184-46EB-1B4D-94C9-09D5C449B836}" destId="{E905791F-DB2C-8E41-9D07-3E80E4FD8759}" srcOrd="2" destOrd="0" parTransId="{646A724F-1286-C544-B15E-3D5CD0B6DB3D}" sibTransId="{0D1397F1-036B-C945-9944-4ECCE5E6642F}"/>
    <dgm:cxn modelId="{499AE09F-8EDF-DC42-9259-A7A119E50DE3}" type="presOf" srcId="{C5E86914-1765-174F-BC41-C95E752ED324}" destId="{0CE6A6AB-0862-CD41-9019-9971CE37BD26}" srcOrd="0" destOrd="2" presId="urn:microsoft.com/office/officeart/2009/3/layout/RandomtoResultProcess"/>
    <dgm:cxn modelId="{568B8DB0-8F4B-6B49-AB5B-F9E54A1F8938}" type="presOf" srcId="{9E343421-5766-9542-B9BE-4BE2CFCE6EFA}" destId="{A1448651-0FE3-0B47-806B-1F414F41E8E7}" srcOrd="0" destOrd="0" presId="urn:microsoft.com/office/officeart/2009/3/layout/RandomtoResultProcess"/>
    <dgm:cxn modelId="{A8B309B3-6F3A-C94F-A973-37E5EB24DD52}" type="presOf" srcId="{DA4B1093-ADD7-7C4D-A7DA-5A1C61102C71}" destId="{3EBE4D16-F8EE-5449-96CB-36A36B11445D}" srcOrd="0" destOrd="2" presId="urn:microsoft.com/office/officeart/2009/3/layout/RandomtoResultProcess"/>
    <dgm:cxn modelId="{B25EBBB5-6424-7A46-9160-D4677C27EA6A}" srcId="{9E343421-5766-9542-B9BE-4BE2CFCE6EFA}" destId="{34C2A184-46EB-1B4D-94C9-09D5C449B836}" srcOrd="1" destOrd="0" parTransId="{8ED6AB29-6411-FC4C-86ED-906BF0BE482C}" sibTransId="{A7DA3C82-1A04-8E48-9C00-4F0EB1CBFFBA}"/>
    <dgm:cxn modelId="{113970C5-C702-DE4B-9C61-36F11E45B0BB}" type="presOf" srcId="{0A57A9DE-2EFB-F346-BCE0-999706001793}" destId="{4F540FB1-5086-3745-9A02-CC38F6542C4F}" srcOrd="0" destOrd="0" presId="urn:microsoft.com/office/officeart/2009/3/layout/RandomtoResultProcess"/>
    <dgm:cxn modelId="{2C7D1EC7-6752-AA4C-B4B5-0CE6A648D0E3}" srcId="{9E343421-5766-9542-B9BE-4BE2CFCE6EFA}" destId="{C3CB5077-3A39-B94A-87FA-2D304D3A955E}" srcOrd="2" destOrd="0" parTransId="{EA992E4F-B146-5541-B441-97D8866A2F61}" sibTransId="{BEDFDDF7-9EE5-8B41-91AE-95F4C70112B7}"/>
    <dgm:cxn modelId="{A680C5C7-A323-A344-A3B4-2F72294A57AB}" type="presOf" srcId="{21CAC8B9-56F1-E14B-AE93-136D52D8DCDF}" destId="{0CE6A6AB-0862-CD41-9019-9971CE37BD26}" srcOrd="0" destOrd="1" presId="urn:microsoft.com/office/officeart/2009/3/layout/RandomtoResultProcess"/>
    <dgm:cxn modelId="{A4526CCD-29CE-144F-8E9D-A88DDE11F77E}" srcId="{34C2A184-46EB-1B4D-94C9-09D5C449B836}" destId="{332AF54C-F659-284F-9567-CA5E7E66285E}" srcOrd="3" destOrd="0" parTransId="{7DF49A16-1403-C842-96BE-8BEA2C5C963C}" sibTransId="{27AB5BE2-C98B-E14C-8D95-B945FC5B53FC}"/>
    <dgm:cxn modelId="{4FA6C7D6-3EC9-8542-8221-D7B421788D2F}" type="presOf" srcId="{34C2A184-46EB-1B4D-94C9-09D5C449B836}" destId="{C2ED78C6-8A1A-B543-8496-77007DA11893}" srcOrd="0" destOrd="0" presId="urn:microsoft.com/office/officeart/2009/3/layout/RandomtoResultProcess"/>
    <dgm:cxn modelId="{029497DF-03E7-4645-ADD8-8F91ABA34601}" srcId="{79B19F3A-C300-B543-80A7-0D23540B76FD}" destId="{DA4B1093-ADD7-7C4D-A7DA-5A1C61102C71}" srcOrd="2" destOrd="0" parTransId="{9D5E20BA-F988-5749-82DD-7CE6C5BCC59B}" sibTransId="{ECD20D9B-F0D1-C844-A302-242D0C2AEAA7}"/>
    <dgm:cxn modelId="{5030D9EC-57D7-7D49-884C-8BD2A006D20D}" srcId="{C3CB5077-3A39-B94A-87FA-2D304D3A955E}" destId="{7F1D444C-0D45-6144-8F69-F3530CE45FC3}" srcOrd="0" destOrd="0" parTransId="{78798B01-3E7A-1B4B-BF2A-108893E71BFF}" sibTransId="{31E9D888-7953-E748-BAF4-4B5EC0A87A43}"/>
    <dgm:cxn modelId="{435458F8-A71F-9A4C-AA27-D0F68EF56769}" type="presParOf" srcId="{A1448651-0FE3-0B47-806B-1F414F41E8E7}" destId="{F3A963F0-07D6-F94C-9099-C4EAF8C191C1}" srcOrd="0" destOrd="0" presId="urn:microsoft.com/office/officeart/2009/3/layout/RandomtoResultProcess"/>
    <dgm:cxn modelId="{8BEFDB49-43F1-B646-8512-68929A17979F}" type="presParOf" srcId="{F3A963F0-07D6-F94C-9099-C4EAF8C191C1}" destId="{B11AE6BF-E2E3-2B4D-88CA-42E73CF8E8BB}" srcOrd="0" destOrd="0" presId="urn:microsoft.com/office/officeart/2009/3/layout/RandomtoResultProcess"/>
    <dgm:cxn modelId="{C2FE3320-61FC-DE49-8D9C-0780A7EAD14A}" type="presParOf" srcId="{F3A963F0-07D6-F94C-9099-C4EAF8C191C1}" destId="{3EBE4D16-F8EE-5449-96CB-36A36B11445D}" srcOrd="1" destOrd="0" presId="urn:microsoft.com/office/officeart/2009/3/layout/RandomtoResultProcess"/>
    <dgm:cxn modelId="{628A886E-9C4E-B54B-9A29-9966AB0DDDCE}" type="presParOf" srcId="{F3A963F0-07D6-F94C-9099-C4EAF8C191C1}" destId="{F434B5BD-79BD-7A4C-B406-4ECEB1BBEC1A}" srcOrd="2" destOrd="0" presId="urn:microsoft.com/office/officeart/2009/3/layout/RandomtoResultProcess"/>
    <dgm:cxn modelId="{63CFFA5F-8B60-4545-BBB9-2BAADE6418F6}" type="presParOf" srcId="{F3A963F0-07D6-F94C-9099-C4EAF8C191C1}" destId="{FE52B64B-48F2-B045-B430-5189B414F196}" srcOrd="3" destOrd="0" presId="urn:microsoft.com/office/officeart/2009/3/layout/RandomtoResultProcess"/>
    <dgm:cxn modelId="{D923590F-5EAF-9342-B877-347285C45CC7}" type="presParOf" srcId="{F3A963F0-07D6-F94C-9099-C4EAF8C191C1}" destId="{7BE99078-A64A-6B49-B877-837CFBD2E043}" srcOrd="4" destOrd="0" presId="urn:microsoft.com/office/officeart/2009/3/layout/RandomtoResultProcess"/>
    <dgm:cxn modelId="{EFDC895A-DE09-F343-81EA-084C59AB44D3}" type="presParOf" srcId="{F3A963F0-07D6-F94C-9099-C4EAF8C191C1}" destId="{1C68C27D-AB1A-6542-BA41-963B0A232B7B}" srcOrd="5" destOrd="0" presId="urn:microsoft.com/office/officeart/2009/3/layout/RandomtoResultProcess"/>
    <dgm:cxn modelId="{471E5721-027D-1749-B334-54DF143BA85C}" type="presParOf" srcId="{F3A963F0-07D6-F94C-9099-C4EAF8C191C1}" destId="{00F71357-F84F-0B40-A308-C2219CFBF199}" srcOrd="6" destOrd="0" presId="urn:microsoft.com/office/officeart/2009/3/layout/RandomtoResultProcess"/>
    <dgm:cxn modelId="{192B6797-36DF-F641-858B-644E8CF8E174}" type="presParOf" srcId="{F3A963F0-07D6-F94C-9099-C4EAF8C191C1}" destId="{DAA15405-75CA-C246-AEEA-0171A0FF7DC9}" srcOrd="7" destOrd="0" presId="urn:microsoft.com/office/officeart/2009/3/layout/RandomtoResultProcess"/>
    <dgm:cxn modelId="{E70651AC-841F-F244-B1AA-02C434EBA869}" type="presParOf" srcId="{F3A963F0-07D6-F94C-9099-C4EAF8C191C1}" destId="{C0E84741-9EB2-F74E-801F-7524A63A8A03}" srcOrd="8" destOrd="0" presId="urn:microsoft.com/office/officeart/2009/3/layout/RandomtoResultProcess"/>
    <dgm:cxn modelId="{AFB1C3D2-9F6A-0048-8F61-4A40D8ED60A5}" type="presParOf" srcId="{F3A963F0-07D6-F94C-9099-C4EAF8C191C1}" destId="{47D3D7C4-643B-DE4D-8D59-1166EA7411A3}" srcOrd="9" destOrd="0" presId="urn:microsoft.com/office/officeart/2009/3/layout/RandomtoResultProcess"/>
    <dgm:cxn modelId="{13C000C8-FE27-7B40-B9B8-897B5AB6610A}" type="presParOf" srcId="{F3A963F0-07D6-F94C-9099-C4EAF8C191C1}" destId="{36B2B6BD-C6A6-F84F-9F6E-86FF6B57B8DD}" srcOrd="10" destOrd="0" presId="urn:microsoft.com/office/officeart/2009/3/layout/RandomtoResultProcess"/>
    <dgm:cxn modelId="{61F137A8-4C71-3D40-8C73-2C82F0172ECF}" type="presParOf" srcId="{F3A963F0-07D6-F94C-9099-C4EAF8C191C1}" destId="{710A3599-3168-B441-9008-D6DF50B02E13}" srcOrd="11" destOrd="0" presId="urn:microsoft.com/office/officeart/2009/3/layout/RandomtoResultProcess"/>
    <dgm:cxn modelId="{E8BB6BF6-719F-B140-B69A-8A6FAD7E1246}" type="presParOf" srcId="{F3A963F0-07D6-F94C-9099-C4EAF8C191C1}" destId="{D3EDBEA1-F601-B74A-BC17-3C7DE443FC7E}" srcOrd="12" destOrd="0" presId="urn:microsoft.com/office/officeart/2009/3/layout/RandomtoResultProcess"/>
    <dgm:cxn modelId="{2CCA8614-B9B3-0544-A866-B865FE95C299}" type="presParOf" srcId="{F3A963F0-07D6-F94C-9099-C4EAF8C191C1}" destId="{D8FC7A1A-9AD2-3F44-A3A8-3180726D2BA6}" srcOrd="13" destOrd="0" presId="urn:microsoft.com/office/officeart/2009/3/layout/RandomtoResultProcess"/>
    <dgm:cxn modelId="{155BD297-98D8-6B4B-8BC7-97F0CFF44AE6}" type="presParOf" srcId="{F3A963F0-07D6-F94C-9099-C4EAF8C191C1}" destId="{514F9AF1-8630-204E-8F5C-306B0B88D263}" srcOrd="14" destOrd="0" presId="urn:microsoft.com/office/officeart/2009/3/layout/RandomtoResultProcess"/>
    <dgm:cxn modelId="{2F4C1741-28B6-EC45-8862-BC782589C9B3}" type="presParOf" srcId="{F3A963F0-07D6-F94C-9099-C4EAF8C191C1}" destId="{010C6656-30E4-184F-A806-997D8D9C874B}" srcOrd="15" destOrd="0" presId="urn:microsoft.com/office/officeart/2009/3/layout/RandomtoResultProcess"/>
    <dgm:cxn modelId="{3F0EF356-4370-A949-884D-421CEE4EEE15}" type="presParOf" srcId="{F3A963F0-07D6-F94C-9099-C4EAF8C191C1}" destId="{A1F392CB-362C-A740-AA20-00F621BCE323}" srcOrd="16" destOrd="0" presId="urn:microsoft.com/office/officeart/2009/3/layout/RandomtoResultProcess"/>
    <dgm:cxn modelId="{6DFE24CC-ED88-7541-9EA4-BC61F711764D}" type="presParOf" srcId="{F3A963F0-07D6-F94C-9099-C4EAF8C191C1}" destId="{07F975B8-C8D5-9540-B34B-62284576AD88}" srcOrd="17" destOrd="0" presId="urn:microsoft.com/office/officeart/2009/3/layout/RandomtoResultProcess"/>
    <dgm:cxn modelId="{8D3BDA63-239E-AC4E-887F-921A7AE4D792}" type="presParOf" srcId="{F3A963F0-07D6-F94C-9099-C4EAF8C191C1}" destId="{2C1AF346-5B86-A143-82C9-6582A7754892}" srcOrd="18" destOrd="0" presId="urn:microsoft.com/office/officeart/2009/3/layout/RandomtoResultProcess"/>
    <dgm:cxn modelId="{C76F5D8A-6D0C-B144-B4E7-0220B99A4FA7}" type="presParOf" srcId="{F3A963F0-07D6-F94C-9099-C4EAF8C191C1}" destId="{4A24EF77-11D0-CD4D-ABB6-728F419AFB29}" srcOrd="19" destOrd="0" presId="urn:microsoft.com/office/officeart/2009/3/layout/RandomtoResultProcess"/>
    <dgm:cxn modelId="{7C1AB310-F509-5047-9B1A-9AA7AF9A3BAD}" type="presParOf" srcId="{A1448651-0FE3-0B47-806B-1F414F41E8E7}" destId="{8219E0A4-9144-1A4F-A510-925B4768B1A3}" srcOrd="1" destOrd="0" presId="urn:microsoft.com/office/officeart/2009/3/layout/RandomtoResultProcess"/>
    <dgm:cxn modelId="{EDD93E55-3B5B-A347-8A8B-FFA302776419}" type="presParOf" srcId="{8219E0A4-9144-1A4F-A510-925B4768B1A3}" destId="{E5B24F03-9712-F645-AC83-2DA6E2178C64}" srcOrd="0" destOrd="0" presId="urn:microsoft.com/office/officeart/2009/3/layout/RandomtoResultProcess"/>
    <dgm:cxn modelId="{3122243E-FDE4-254F-AC87-E9A10F5C0167}" type="presParOf" srcId="{8219E0A4-9144-1A4F-A510-925B4768B1A3}" destId="{842C74A9-F85A-F44D-AF19-3529C5593D25}" srcOrd="1" destOrd="0" presId="urn:microsoft.com/office/officeart/2009/3/layout/RandomtoResultProcess"/>
    <dgm:cxn modelId="{D1663F3A-328A-EA42-9AC3-876FCB86E5CF}" type="presParOf" srcId="{A1448651-0FE3-0B47-806B-1F414F41E8E7}" destId="{22DBCF62-E7B1-B747-A196-0A7BBDC9F964}" srcOrd="2" destOrd="0" presId="urn:microsoft.com/office/officeart/2009/3/layout/RandomtoResultProcess"/>
    <dgm:cxn modelId="{949BFAC3-62D9-E144-9F30-FFDBECF5DDD6}" type="presParOf" srcId="{22DBCF62-E7B1-B747-A196-0A7BBDC9F964}" destId="{C2ED78C6-8A1A-B543-8496-77007DA11893}" srcOrd="0" destOrd="0" presId="urn:microsoft.com/office/officeart/2009/3/layout/RandomtoResultProcess"/>
    <dgm:cxn modelId="{18A3AAC1-C6D9-1246-977E-F4C22BFDDA9C}" type="presParOf" srcId="{22DBCF62-E7B1-B747-A196-0A7BBDC9F964}" destId="{4F540FB1-5086-3745-9A02-CC38F6542C4F}" srcOrd="1" destOrd="0" presId="urn:microsoft.com/office/officeart/2009/3/layout/RandomtoResultProcess"/>
    <dgm:cxn modelId="{C433F239-ACA2-5840-8B26-DAF79D1CABC8}" type="presParOf" srcId="{22DBCF62-E7B1-B747-A196-0A7BBDC9F964}" destId="{FD74373C-42CA-4D4A-9B7B-60C127DA1DB4}" srcOrd="2" destOrd="0" presId="urn:microsoft.com/office/officeart/2009/3/layout/RandomtoResultProcess"/>
    <dgm:cxn modelId="{E13AA0A9-6D72-6242-9E98-96810C9BEBE9}" type="presParOf" srcId="{A1448651-0FE3-0B47-806B-1F414F41E8E7}" destId="{44C522A4-F324-3A41-85F6-5CF0E246DC5B}" srcOrd="3" destOrd="0" presId="urn:microsoft.com/office/officeart/2009/3/layout/RandomtoResultProcess"/>
    <dgm:cxn modelId="{E034A9D1-59E5-C743-A7F9-44A8C37CAA77}" type="presParOf" srcId="{44C522A4-F324-3A41-85F6-5CF0E246DC5B}" destId="{3FACD362-DB41-874D-AE7A-6C01E3C86744}" srcOrd="0" destOrd="0" presId="urn:microsoft.com/office/officeart/2009/3/layout/RandomtoResultProcess"/>
    <dgm:cxn modelId="{C731996F-7CD2-3F41-9321-CECA23C18146}" type="presParOf" srcId="{44C522A4-F324-3A41-85F6-5CF0E246DC5B}" destId="{7432CEC1-5004-6149-9EFB-137E83358153}" srcOrd="1" destOrd="0" presId="urn:microsoft.com/office/officeart/2009/3/layout/RandomtoResultProcess"/>
    <dgm:cxn modelId="{1F81C2E0-9489-0E43-8843-43DBBF11AEF5}" type="presParOf" srcId="{A1448651-0FE3-0B47-806B-1F414F41E8E7}" destId="{0BE06BAA-50FB-DB42-A4EC-6C4309DFF6F6}" srcOrd="4" destOrd="0" presId="urn:microsoft.com/office/officeart/2009/3/layout/RandomtoResultProcess"/>
    <dgm:cxn modelId="{104DFE96-8ACB-3741-BFF7-71AAE8A39A7F}" type="presParOf" srcId="{0BE06BAA-50FB-DB42-A4EC-6C4309DFF6F6}" destId="{9B723931-C63C-A84F-B18C-4662123A0AEF}" srcOrd="0" destOrd="0" presId="urn:microsoft.com/office/officeart/2009/3/layout/RandomtoResultProcess"/>
    <dgm:cxn modelId="{152A6CA6-5B1C-0B47-AE22-E027908DC5D6}" type="presParOf" srcId="{0BE06BAA-50FB-DB42-A4EC-6C4309DFF6F6}" destId="{0CE6A6AB-0862-CD41-9019-9971CE37BD26}" srcOrd="1" destOrd="0" presId="urn:microsoft.com/office/officeart/2009/3/layout/RandomtoResultProcess"/>
    <dgm:cxn modelId="{744FA1D2-9865-8146-8EE7-1A9563679A1B}" type="presParOf" srcId="{0BE06BAA-50FB-DB42-A4EC-6C4309DFF6F6}" destId="{EA366915-7885-AB47-800A-11AB89C45E2B}" srcOrd="2" destOrd="0" presId="urn:microsoft.com/office/officeart/2009/3/layout/RandomtoResultProcess"/>
  </dgm:cxnLst>
  <dgm:bg>
    <a:noFill/>
  </dgm:bg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1AE6BF-E2E3-2B4D-88CA-42E73CF8E8BB}">
      <dsp:nvSpPr>
        <dsp:cNvPr id="0" name=""/>
        <dsp:cNvSpPr/>
      </dsp:nvSpPr>
      <dsp:spPr>
        <a:xfrm>
          <a:off x="0" y="2111094"/>
          <a:ext cx="1556045" cy="382943"/>
        </a:xfrm>
        <a:prstGeom prst="rect">
          <a:avLst/>
        </a:prstGeom>
        <a:noFill/>
        <a:ln w="19050"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6889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5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Participants</a:t>
          </a:r>
          <a:r>
            <a:rPr lang="en-US" sz="155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sp:txBody>
      <dsp:txXfrm>
        <a:off x="0" y="2111094"/>
        <a:ext cx="1556045" cy="382943"/>
      </dsp:txXfrm>
    </dsp:sp>
    <dsp:sp modelId="{3EBE4D16-F8EE-5449-96CB-36A36B11445D}">
      <dsp:nvSpPr>
        <dsp:cNvPr id="0" name=""/>
        <dsp:cNvSpPr/>
      </dsp:nvSpPr>
      <dsp:spPr>
        <a:xfrm>
          <a:off x="149522" y="3005206"/>
          <a:ext cx="1496281" cy="1118552"/>
        </a:xfrm>
        <a:prstGeom prst="rect">
          <a:avLst/>
        </a:prstGeom>
        <a:noFill/>
        <a:ln w="19050"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Students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Professors from multiple disciplines across universities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CTBTO Youth Group</a:t>
          </a:r>
        </a:p>
      </dsp:txBody>
      <dsp:txXfrm>
        <a:off x="149522" y="3005206"/>
        <a:ext cx="1496281" cy="1118552"/>
      </dsp:txXfrm>
    </dsp:sp>
    <dsp:sp modelId="{F434B5BD-79BD-7A4C-B406-4ECEB1BBEC1A}">
      <dsp:nvSpPr>
        <dsp:cNvPr id="0" name=""/>
        <dsp:cNvSpPr/>
      </dsp:nvSpPr>
      <dsp:spPr>
        <a:xfrm>
          <a:off x="199552" y="1995074"/>
          <a:ext cx="92434" cy="924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52B64B-48F2-B045-B430-5189B414F196}">
      <dsp:nvSpPr>
        <dsp:cNvPr id="0" name=""/>
        <dsp:cNvSpPr/>
      </dsp:nvSpPr>
      <dsp:spPr>
        <a:xfrm>
          <a:off x="264256" y="1865666"/>
          <a:ext cx="92434" cy="924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E99078-A64A-6B49-B877-837CFBD2E043}">
      <dsp:nvSpPr>
        <dsp:cNvPr id="0" name=""/>
        <dsp:cNvSpPr/>
      </dsp:nvSpPr>
      <dsp:spPr>
        <a:xfrm>
          <a:off x="419546" y="1891547"/>
          <a:ext cx="145254" cy="1452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68C27D-AB1A-6542-BA41-963B0A232B7B}">
      <dsp:nvSpPr>
        <dsp:cNvPr id="0" name=""/>
        <dsp:cNvSpPr/>
      </dsp:nvSpPr>
      <dsp:spPr>
        <a:xfrm>
          <a:off x="548955" y="1749198"/>
          <a:ext cx="92434" cy="924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F71357-F84F-0B40-A308-C2219CFBF199}">
      <dsp:nvSpPr>
        <dsp:cNvPr id="0" name=""/>
        <dsp:cNvSpPr/>
      </dsp:nvSpPr>
      <dsp:spPr>
        <a:xfrm>
          <a:off x="717185" y="1697435"/>
          <a:ext cx="92434" cy="924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A15405-75CA-C246-AEEA-0171A0FF7DC9}">
      <dsp:nvSpPr>
        <dsp:cNvPr id="0" name=""/>
        <dsp:cNvSpPr/>
      </dsp:nvSpPr>
      <dsp:spPr>
        <a:xfrm>
          <a:off x="924239" y="1788021"/>
          <a:ext cx="92434" cy="924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E84741-9EB2-F74E-801F-7524A63A8A03}">
      <dsp:nvSpPr>
        <dsp:cNvPr id="0" name=""/>
        <dsp:cNvSpPr/>
      </dsp:nvSpPr>
      <dsp:spPr>
        <a:xfrm>
          <a:off x="1053647" y="1852725"/>
          <a:ext cx="145254" cy="1452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D3D7C4-643B-DE4D-8D59-1166EA7411A3}">
      <dsp:nvSpPr>
        <dsp:cNvPr id="0" name=""/>
        <dsp:cNvSpPr/>
      </dsp:nvSpPr>
      <dsp:spPr>
        <a:xfrm>
          <a:off x="1234819" y="1995074"/>
          <a:ext cx="92434" cy="924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B2B6BD-C6A6-F84F-9F6E-86FF6B57B8DD}">
      <dsp:nvSpPr>
        <dsp:cNvPr id="0" name=""/>
        <dsp:cNvSpPr/>
      </dsp:nvSpPr>
      <dsp:spPr>
        <a:xfrm>
          <a:off x="1312464" y="2137423"/>
          <a:ext cx="92434" cy="924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0A3599-3168-B441-9008-D6DF50B02E13}">
      <dsp:nvSpPr>
        <dsp:cNvPr id="0" name=""/>
        <dsp:cNvSpPr/>
      </dsp:nvSpPr>
      <dsp:spPr>
        <a:xfrm>
          <a:off x="639540" y="1865666"/>
          <a:ext cx="237688" cy="2376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EDBEA1-F601-B74A-BC17-3C7DE443FC7E}">
      <dsp:nvSpPr>
        <dsp:cNvPr id="0" name=""/>
        <dsp:cNvSpPr/>
      </dsp:nvSpPr>
      <dsp:spPr>
        <a:xfrm>
          <a:off x="134848" y="2357417"/>
          <a:ext cx="92434" cy="92434"/>
        </a:xfrm>
        <a:prstGeom prst="ellipse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FC7A1A-9AD2-3F44-A3A8-3180726D2BA6}">
      <dsp:nvSpPr>
        <dsp:cNvPr id="0" name=""/>
        <dsp:cNvSpPr/>
      </dsp:nvSpPr>
      <dsp:spPr>
        <a:xfrm>
          <a:off x="212493" y="2473885"/>
          <a:ext cx="145254" cy="1452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4F9AF1-8630-204E-8F5C-306B0B88D263}">
      <dsp:nvSpPr>
        <dsp:cNvPr id="0" name=""/>
        <dsp:cNvSpPr/>
      </dsp:nvSpPr>
      <dsp:spPr>
        <a:xfrm>
          <a:off x="406605" y="2577412"/>
          <a:ext cx="211278" cy="21127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0C6656-30E4-184F-A806-997D8D9C874B}">
      <dsp:nvSpPr>
        <dsp:cNvPr id="0" name=""/>
        <dsp:cNvSpPr/>
      </dsp:nvSpPr>
      <dsp:spPr>
        <a:xfrm>
          <a:off x="678363" y="2745642"/>
          <a:ext cx="92434" cy="924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F392CB-362C-A740-AA20-00F621BCE323}">
      <dsp:nvSpPr>
        <dsp:cNvPr id="0" name=""/>
        <dsp:cNvSpPr/>
      </dsp:nvSpPr>
      <dsp:spPr>
        <a:xfrm>
          <a:off x="730126" y="2577412"/>
          <a:ext cx="145254" cy="1452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F975B8-C8D5-9540-B34B-62284576AD88}">
      <dsp:nvSpPr>
        <dsp:cNvPr id="0" name=""/>
        <dsp:cNvSpPr/>
      </dsp:nvSpPr>
      <dsp:spPr>
        <a:xfrm>
          <a:off x="859535" y="2758583"/>
          <a:ext cx="92434" cy="924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1AF346-5B86-A143-82C9-6582A7754892}">
      <dsp:nvSpPr>
        <dsp:cNvPr id="0" name=""/>
        <dsp:cNvSpPr/>
      </dsp:nvSpPr>
      <dsp:spPr>
        <a:xfrm>
          <a:off x="976002" y="2551530"/>
          <a:ext cx="211278" cy="21127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24EF77-11D0-CD4D-ABB6-728F419AFB29}">
      <dsp:nvSpPr>
        <dsp:cNvPr id="0" name=""/>
        <dsp:cNvSpPr/>
      </dsp:nvSpPr>
      <dsp:spPr>
        <a:xfrm>
          <a:off x="1260700" y="2499767"/>
          <a:ext cx="145254" cy="1452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B24F03-9712-F645-AC83-2DA6E2178C64}">
      <dsp:nvSpPr>
        <dsp:cNvPr id="0" name=""/>
        <dsp:cNvSpPr/>
      </dsp:nvSpPr>
      <dsp:spPr>
        <a:xfrm>
          <a:off x="1559912" y="1891332"/>
          <a:ext cx="426591" cy="814408"/>
        </a:xfrm>
        <a:prstGeom prst="chevron">
          <a:avLst>
            <a:gd name="adj" fmla="val 62310"/>
          </a:avLst>
        </a:prstGeom>
        <a:solidFill>
          <a:srgbClr val="081E33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ED78C6-8A1A-B543-8496-77007DA11893}">
      <dsp:nvSpPr>
        <dsp:cNvPr id="0" name=""/>
        <dsp:cNvSpPr/>
      </dsp:nvSpPr>
      <dsp:spPr>
        <a:xfrm>
          <a:off x="2302532" y="2245056"/>
          <a:ext cx="1163430" cy="814401"/>
        </a:xfrm>
        <a:prstGeom prst="rect">
          <a:avLst/>
        </a:prstGeom>
        <a:noFill/>
        <a:ln w="19050"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6889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5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Course Structure</a:t>
          </a:r>
        </a:p>
      </dsp:txBody>
      <dsp:txXfrm>
        <a:off x="2302532" y="2245056"/>
        <a:ext cx="1163430" cy="814401"/>
      </dsp:txXfrm>
    </dsp:sp>
    <dsp:sp modelId="{4F540FB1-5086-3745-9A02-CC38F6542C4F}">
      <dsp:nvSpPr>
        <dsp:cNvPr id="0" name=""/>
        <dsp:cNvSpPr/>
      </dsp:nvSpPr>
      <dsp:spPr>
        <a:xfrm>
          <a:off x="1970983" y="3059459"/>
          <a:ext cx="1826527" cy="2287434"/>
        </a:xfrm>
        <a:prstGeom prst="rect">
          <a:avLst/>
        </a:prstGeom>
        <a:noFill/>
        <a:ln w="19050"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Asynchronous lectures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Interactive Activities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Weekly Learning Circles 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Discussion Forums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Concluding international online event with global participants </a:t>
          </a:r>
        </a:p>
      </dsp:txBody>
      <dsp:txXfrm>
        <a:off x="1970983" y="3059459"/>
        <a:ext cx="1826527" cy="2287434"/>
      </dsp:txXfrm>
    </dsp:sp>
    <dsp:sp modelId="{3FACD362-DB41-874D-AE7A-6C01E3C86744}">
      <dsp:nvSpPr>
        <dsp:cNvPr id="0" name=""/>
        <dsp:cNvSpPr/>
      </dsp:nvSpPr>
      <dsp:spPr>
        <a:xfrm>
          <a:off x="3813030" y="1891332"/>
          <a:ext cx="426591" cy="814408"/>
        </a:xfrm>
        <a:prstGeom prst="chevron">
          <a:avLst>
            <a:gd name="adj" fmla="val 62310"/>
          </a:avLst>
        </a:prstGeom>
        <a:solidFill>
          <a:srgbClr val="081E33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723931-C63C-A84F-B18C-4662123A0AEF}">
      <dsp:nvSpPr>
        <dsp:cNvPr id="0" name=""/>
        <dsp:cNvSpPr/>
      </dsp:nvSpPr>
      <dsp:spPr>
        <a:xfrm>
          <a:off x="4545236" y="1774370"/>
          <a:ext cx="1284650" cy="1107288"/>
        </a:xfrm>
        <a:prstGeom prst="ellipse">
          <a:avLst/>
        </a:prstGeom>
        <a:noFill/>
        <a:ln w="19050" cap="flat" cmpd="sng" algn="ctr">
          <a:solidFill>
            <a:srgbClr val="081E3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889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5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Outcome</a:t>
          </a:r>
          <a:r>
            <a:rPr lang="en-US" sz="16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sp:txBody>
      <dsp:txXfrm>
        <a:off x="4733369" y="1936529"/>
        <a:ext cx="908384" cy="782970"/>
      </dsp:txXfrm>
    </dsp:sp>
    <dsp:sp modelId="{0CE6A6AB-0862-CD41-9019-9971CE37BD26}">
      <dsp:nvSpPr>
        <dsp:cNvPr id="0" name=""/>
        <dsp:cNvSpPr/>
      </dsp:nvSpPr>
      <dsp:spPr>
        <a:xfrm>
          <a:off x="4228045" y="3053415"/>
          <a:ext cx="1895879" cy="2234292"/>
        </a:xfrm>
        <a:prstGeom prst="rect">
          <a:avLst/>
        </a:prstGeom>
        <a:noFill/>
        <a:ln w="19050"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600" kern="1200" dirty="0">
              <a:latin typeface="Arial" panose="020B0604020202020204" pitchFamily="34" charset="0"/>
              <a:cs typeface="Arial" panose="020B0604020202020204" pitchFamily="34" charset="0"/>
            </a:rPr>
            <a:t>Expansion of the existing global network of young individuals</a:t>
          </a:r>
          <a:endParaRPr lang="en-US" sz="16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600" kern="1200" dirty="0">
              <a:latin typeface="Arial" panose="020B0604020202020204" pitchFamily="34" charset="0"/>
              <a:cs typeface="Arial" panose="020B0604020202020204" pitchFamily="34" charset="0"/>
            </a:rPr>
            <a:t>Increased awareness and promotion of the CTBT</a:t>
          </a:r>
          <a:endParaRPr lang="en-US" sz="16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600" kern="1200" dirty="0">
              <a:latin typeface="Arial" panose="020B0604020202020204" pitchFamily="34" charset="0"/>
              <a:cs typeface="Arial" panose="020B0604020202020204" pitchFamily="34" charset="0"/>
            </a:rPr>
            <a:t>Enhanced understanding of the requirements for ratification</a:t>
          </a:r>
          <a:endParaRPr lang="en-US" sz="16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228045" y="3053415"/>
        <a:ext cx="1895879" cy="22342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954F68-0593-AA42-9A88-8C0D38C55813}" type="datetimeFigureOut">
              <a:rPr lang="en-CA" smtClean="0"/>
              <a:t>2023-06-10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40482B-28C2-BE4C-A6ED-B735790B24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06702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40482B-28C2-BE4C-A6ED-B735790B24AB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4218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6/10/23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6/10/23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6/10/23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6/10/23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6/10/23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6/10/23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6/10/23</a:t>
            </a:fld>
            <a:endParaRPr lang="en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6/10/23</a:t>
            </a:fld>
            <a:endParaRPr lang="en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6/10/23</a:t>
            </a:fld>
            <a:endParaRPr lang="en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6/10/23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6/10/23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8.svg"/><Relationship Id="rId18" Type="http://schemas.openxmlformats.org/officeDocument/2006/relationships/image" Target="../media/image13.png"/><Relationship Id="rId26" Type="http://schemas.openxmlformats.org/officeDocument/2006/relationships/image" Target="../media/image21.png"/><Relationship Id="rId3" Type="http://schemas.openxmlformats.org/officeDocument/2006/relationships/diagramData" Target="../diagrams/data1.xml"/><Relationship Id="rId21" Type="http://schemas.openxmlformats.org/officeDocument/2006/relationships/image" Target="../media/image16.svg"/><Relationship Id="rId7" Type="http://schemas.microsoft.com/office/2007/relationships/diagramDrawing" Target="../diagrams/drawing1.xml"/><Relationship Id="rId12" Type="http://schemas.openxmlformats.org/officeDocument/2006/relationships/image" Target="../media/image7.png"/><Relationship Id="rId17" Type="http://schemas.openxmlformats.org/officeDocument/2006/relationships/image" Target="../media/image12.svg"/><Relationship Id="rId25" Type="http://schemas.openxmlformats.org/officeDocument/2006/relationships/image" Target="../media/image20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1.png"/><Relationship Id="rId20" Type="http://schemas.openxmlformats.org/officeDocument/2006/relationships/image" Target="../media/image15.png"/><Relationship Id="rId29" Type="http://schemas.openxmlformats.org/officeDocument/2006/relationships/image" Target="../media/image24.sv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6.svg"/><Relationship Id="rId24" Type="http://schemas.openxmlformats.org/officeDocument/2006/relationships/image" Target="../media/image19.png"/><Relationship Id="rId5" Type="http://schemas.openxmlformats.org/officeDocument/2006/relationships/diagramQuickStyle" Target="../diagrams/quickStyle1.xml"/><Relationship Id="rId15" Type="http://schemas.openxmlformats.org/officeDocument/2006/relationships/image" Target="../media/image10.svg"/><Relationship Id="rId23" Type="http://schemas.openxmlformats.org/officeDocument/2006/relationships/image" Target="../media/image18.svg"/><Relationship Id="rId28" Type="http://schemas.openxmlformats.org/officeDocument/2006/relationships/image" Target="../media/image23.png"/><Relationship Id="rId10" Type="http://schemas.openxmlformats.org/officeDocument/2006/relationships/image" Target="../media/image5.png"/><Relationship Id="rId19" Type="http://schemas.openxmlformats.org/officeDocument/2006/relationships/image" Target="../media/image14.svg"/><Relationship Id="rId31" Type="http://schemas.openxmlformats.org/officeDocument/2006/relationships/image" Target="../media/image26.svg"/><Relationship Id="rId4" Type="http://schemas.openxmlformats.org/officeDocument/2006/relationships/diagramLayout" Target="../diagrams/layout1.xml"/><Relationship Id="rId9" Type="http://schemas.openxmlformats.org/officeDocument/2006/relationships/image" Target="../media/image4.svg"/><Relationship Id="rId14" Type="http://schemas.openxmlformats.org/officeDocument/2006/relationships/image" Target="../media/image9.png"/><Relationship Id="rId22" Type="http://schemas.openxmlformats.org/officeDocument/2006/relationships/image" Target="../media/image17.png"/><Relationship Id="rId27" Type="http://schemas.openxmlformats.org/officeDocument/2006/relationships/image" Target="../media/image22.svg"/><Relationship Id="rId30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P5.4-075</a:t>
            </a:r>
            <a:endParaRPr lang="en-AT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76C91B-333D-CF33-4FE9-81CDD42E9314}"/>
              </a:ext>
            </a:extLst>
          </p:cNvPr>
          <p:cNvSpPr txBox="1"/>
          <p:nvPr/>
        </p:nvSpPr>
        <p:spPr>
          <a:xfrm>
            <a:off x="2061274" y="0"/>
            <a:ext cx="8547316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800" dirty="0">
                <a:solidFill>
                  <a:schemeClr val="bg1"/>
                </a:solidFill>
                <a:effectLst/>
                <a:latin typeface="LinBiolinumOB"/>
              </a:rPr>
              <a:t>Nuclear Weapons and Arms Control: Making </a:t>
            </a:r>
            <a:endParaRPr lang="en-CA" sz="1600" dirty="0">
              <a:solidFill>
                <a:schemeClr val="bg1"/>
              </a:solidFill>
            </a:endParaRPr>
          </a:p>
          <a:p>
            <a:pPr algn="ctr"/>
            <a:r>
              <a:rPr lang="en-CA" sz="1800" dirty="0">
                <a:solidFill>
                  <a:schemeClr val="bg1"/>
                </a:solidFill>
                <a:effectLst/>
                <a:latin typeface="LinBiolinumOB"/>
              </a:rPr>
              <a:t>Knowledge Accessible for the Youth </a:t>
            </a:r>
            <a:endParaRPr lang="en-CA" sz="1600" dirty="0">
              <a:solidFill>
                <a:schemeClr val="bg1"/>
              </a:solidFill>
            </a:endParaRPr>
          </a:p>
          <a:p>
            <a:pPr algn="ctr"/>
            <a:endParaRPr lang="en-AT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CA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Sanya Malik &amp; Anna Manuel</a:t>
            </a:r>
            <a:endParaRPr lang="en-AT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AT"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Affiliatio</a:t>
            </a:r>
            <a:r>
              <a:rPr lang="en-AT"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E-Poster Title goes here [Font: Arial Bold/Size: 18]</a:t>
            </a:r>
          </a:p>
          <a:p>
            <a:pPr algn="ctr"/>
            <a:r>
              <a:rPr lang="en-AT"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[click to edit]</a:t>
            </a:r>
          </a:p>
          <a:p>
            <a:pPr algn="ctr"/>
            <a:r>
              <a:rPr lang="en-AT"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n-AT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Organization / Company / Institute [if any / Font: Arial Size</a:t>
            </a:r>
            <a:r>
              <a:rPr lang="en-AT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14]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9F412D05-2494-59B1-6869-D713C3FE4F9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36306828"/>
              </p:ext>
            </p:extLst>
          </p:nvPr>
        </p:nvGraphicFramePr>
        <p:xfrm>
          <a:off x="5897086" y="-130026"/>
          <a:ext cx="6139369" cy="61189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F6433BF9-378D-E15B-B135-CDF62C66E131}"/>
              </a:ext>
            </a:extLst>
          </p:cNvPr>
          <p:cNvSpPr txBox="1"/>
          <p:nvPr/>
        </p:nvSpPr>
        <p:spPr>
          <a:xfrm>
            <a:off x="80374" y="1233602"/>
            <a:ext cx="5681663" cy="2778774"/>
          </a:xfrm>
          <a:prstGeom prst="rect">
            <a:avLst/>
          </a:prstGeom>
          <a:solidFill>
            <a:srgbClr val="081E33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CA" sz="1600" b="0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propose the creation of a 13-week long </a:t>
            </a:r>
            <a:r>
              <a:rPr lang="en-CA" sz="1600" b="1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pilot, scalable, university-accredited online course</a:t>
            </a:r>
            <a:r>
              <a:rPr lang="en-CA" sz="1600" b="0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with both </a:t>
            </a:r>
            <a:r>
              <a:rPr lang="en-CA" sz="1600" b="1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asynchronous content </a:t>
            </a:r>
            <a:r>
              <a:rPr lang="en-CA" sz="1600" b="0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CA" sz="1600" b="1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synchronous workshops. </a:t>
            </a:r>
          </a:p>
          <a:p>
            <a:pPr>
              <a:lnSpc>
                <a:spcPct val="150000"/>
              </a:lnSpc>
            </a:pPr>
            <a:endParaRPr lang="en-CA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CA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Why? </a:t>
            </a:r>
            <a:r>
              <a:rPr lang="en-CA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CA" sz="1600" b="0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 better educate students worldwide on the CTBTO’s mandate and nuclear non-proliferation, which could be repurposed for other contexts</a:t>
            </a:r>
          </a:p>
          <a:p>
            <a:pPr>
              <a:lnSpc>
                <a:spcPct val="150000"/>
              </a:lnSpc>
            </a:pPr>
            <a:endParaRPr lang="en-CA" sz="500" b="0" i="0" u="none" strike="noStrike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61D39BF-DC64-8F8D-4AD5-FDAFC7C26BB4}"/>
              </a:ext>
            </a:extLst>
          </p:cNvPr>
          <p:cNvSpPr txBox="1"/>
          <p:nvPr/>
        </p:nvSpPr>
        <p:spPr>
          <a:xfrm>
            <a:off x="1290579" y="3808744"/>
            <a:ext cx="3290526" cy="64633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br>
              <a:rPr lang="en-CA" sz="18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Course Themes </a:t>
            </a:r>
          </a:p>
        </p:txBody>
      </p:sp>
      <p:pic>
        <p:nvPicPr>
          <p:cNvPr id="25" name="Graphic 24" descr="Earth globe: Africa and Europe with solid fill">
            <a:extLst>
              <a:ext uri="{FF2B5EF4-FFF2-40B4-BE49-F238E27FC236}">
                <a16:creationId xmlns:a16="http://schemas.microsoft.com/office/drawing/2014/main" id="{7388EA90-08A1-B61A-F2E2-6D8479B2588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01410" y="4581189"/>
            <a:ext cx="976378" cy="1017413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A592E5E3-B36D-3BA1-ACF7-0B04B92FB2C5}"/>
              </a:ext>
            </a:extLst>
          </p:cNvPr>
          <p:cNvSpPr txBox="1"/>
          <p:nvPr/>
        </p:nvSpPr>
        <p:spPr>
          <a:xfrm>
            <a:off x="142783" y="5624398"/>
            <a:ext cx="141845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CA" sz="1200" b="1" dirty="0">
                <a:latin typeface="Arial" panose="020B0604020202020204" pitchFamily="34" charset="0"/>
                <a:cs typeface="Arial" panose="020B0604020202020204" pitchFamily="34" charset="0"/>
              </a:rPr>
              <a:t>Historical, Social &amp; Political Context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6083526-E16C-63FD-8839-A66B2ECE2741}"/>
              </a:ext>
            </a:extLst>
          </p:cNvPr>
          <p:cNvSpPr txBox="1"/>
          <p:nvPr/>
        </p:nvSpPr>
        <p:spPr>
          <a:xfrm>
            <a:off x="1614710" y="5635906"/>
            <a:ext cx="137703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CA" sz="1200" b="1" dirty="0">
                <a:latin typeface="Arial" panose="020B0604020202020204" pitchFamily="34" charset="0"/>
                <a:cs typeface="Arial" panose="020B0604020202020204" pitchFamily="34" charset="0"/>
              </a:rPr>
              <a:t>Technical Understanding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4082930-48B4-01BC-BF4A-8761EEBD718E}"/>
              </a:ext>
            </a:extLst>
          </p:cNvPr>
          <p:cNvSpPr txBox="1"/>
          <p:nvPr/>
        </p:nvSpPr>
        <p:spPr>
          <a:xfrm>
            <a:off x="4378157" y="5685248"/>
            <a:ext cx="172187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CA" sz="1200" b="1" dirty="0">
                <a:latin typeface="Arial" panose="020B0604020202020204" pitchFamily="34" charset="0"/>
                <a:cs typeface="Arial" panose="020B0604020202020204" pitchFamily="34" charset="0"/>
              </a:rPr>
              <a:t>Governance Mechanisms</a:t>
            </a:r>
          </a:p>
        </p:txBody>
      </p:sp>
      <p:pic>
        <p:nvPicPr>
          <p:cNvPr id="30" name="Graphic 29" descr="Gears with solid fill">
            <a:extLst>
              <a:ext uri="{FF2B5EF4-FFF2-40B4-BE49-F238E27FC236}">
                <a16:creationId xmlns:a16="http://schemas.microsoft.com/office/drawing/2014/main" id="{50FD4A9F-AAF7-7E88-D3A1-D66B3C7B8977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993901">
            <a:off x="1761640" y="4536922"/>
            <a:ext cx="1107297" cy="1107297"/>
          </a:xfrm>
          <a:prstGeom prst="rect">
            <a:avLst/>
          </a:prstGeom>
        </p:spPr>
      </p:pic>
      <p:pic>
        <p:nvPicPr>
          <p:cNvPr id="31" name="Graphic 30" descr="Meeting with solid fill">
            <a:extLst>
              <a:ext uri="{FF2B5EF4-FFF2-40B4-BE49-F238E27FC236}">
                <a16:creationId xmlns:a16="http://schemas.microsoft.com/office/drawing/2014/main" id="{CF0D0985-971E-E9CA-EDB2-396CB955E27B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4668577" y="4520051"/>
            <a:ext cx="1141038" cy="1141038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53535789-107C-953B-C14F-754D5094B92A}"/>
              </a:ext>
            </a:extLst>
          </p:cNvPr>
          <p:cNvSpPr txBox="1"/>
          <p:nvPr/>
        </p:nvSpPr>
        <p:spPr>
          <a:xfrm>
            <a:off x="3164253" y="5635906"/>
            <a:ext cx="1370782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CA" sz="1200" b="1" dirty="0">
                <a:latin typeface="Arial" panose="020B0604020202020204" pitchFamily="34" charset="0"/>
                <a:cs typeface="Arial" panose="020B0604020202020204" pitchFamily="34" charset="0"/>
              </a:rPr>
              <a:t>Human Health </a:t>
            </a:r>
          </a:p>
          <a:p>
            <a:pPr algn="ctr"/>
            <a:r>
              <a:rPr lang="en-CA" sz="1200" b="1" dirty="0">
                <a:latin typeface="Arial" panose="020B0604020202020204" pitchFamily="34" charset="0"/>
                <a:cs typeface="Arial" panose="020B0604020202020204" pitchFamily="34" charset="0"/>
              </a:rPr>
              <a:t>&amp; Environmental Impact</a:t>
            </a:r>
          </a:p>
        </p:txBody>
      </p:sp>
      <p:pic>
        <p:nvPicPr>
          <p:cNvPr id="35" name="Graphic 34" descr="Medical with solid fill">
            <a:extLst>
              <a:ext uri="{FF2B5EF4-FFF2-40B4-BE49-F238E27FC236}">
                <a16:creationId xmlns:a16="http://schemas.microsoft.com/office/drawing/2014/main" id="{7706FD51-D900-7CAA-FB74-C40C03FAA3F4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3246671" y="4565546"/>
            <a:ext cx="715576" cy="715576"/>
          </a:xfrm>
          <a:prstGeom prst="rect">
            <a:avLst/>
          </a:prstGeom>
        </p:spPr>
      </p:pic>
      <p:pic>
        <p:nvPicPr>
          <p:cNvPr id="36" name="Graphic 35" descr="Open hand with plant with solid fill">
            <a:extLst>
              <a:ext uri="{FF2B5EF4-FFF2-40B4-BE49-F238E27FC236}">
                <a16:creationId xmlns:a16="http://schemas.microsoft.com/office/drawing/2014/main" id="{68E95501-56A3-7024-DBA4-5CE9ED59C23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706897" y="4883025"/>
            <a:ext cx="715577" cy="715577"/>
          </a:xfrm>
          <a:prstGeom prst="rect">
            <a:avLst/>
          </a:prstGeom>
        </p:spPr>
      </p:pic>
      <p:pic>
        <p:nvPicPr>
          <p:cNvPr id="38" name="Graphic 37" descr="Hierarchy outline">
            <a:extLst>
              <a:ext uri="{FF2B5EF4-FFF2-40B4-BE49-F238E27FC236}">
                <a16:creationId xmlns:a16="http://schemas.microsoft.com/office/drawing/2014/main" id="{A94140AD-C8D9-CCDC-04D7-E3635550CD19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8346428" y="1294472"/>
            <a:ext cx="914400" cy="914400"/>
          </a:xfrm>
          <a:prstGeom prst="rect">
            <a:avLst/>
          </a:prstGeom>
        </p:spPr>
      </p:pic>
      <p:pic>
        <p:nvPicPr>
          <p:cNvPr id="39" name="Graphic 38" descr="Classroom with solid fill">
            <a:extLst>
              <a:ext uri="{FF2B5EF4-FFF2-40B4-BE49-F238E27FC236}">
                <a16:creationId xmlns:a16="http://schemas.microsoft.com/office/drawing/2014/main" id="{3C05684D-00F2-B934-DDD2-0065481554EB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6474576" y="6376438"/>
            <a:ext cx="461351" cy="461351"/>
          </a:xfrm>
          <a:prstGeom prst="rect">
            <a:avLst/>
          </a:prstGeom>
        </p:spPr>
      </p:pic>
      <p:pic>
        <p:nvPicPr>
          <p:cNvPr id="40" name="Graphic 39" descr="Social network with solid fill">
            <a:extLst>
              <a:ext uri="{FF2B5EF4-FFF2-40B4-BE49-F238E27FC236}">
                <a16:creationId xmlns:a16="http://schemas.microsoft.com/office/drawing/2014/main" id="{02DC3ED2-5E65-1A41-85ED-9DDD108B5AFE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7410502" y="6360395"/>
            <a:ext cx="461351" cy="461351"/>
          </a:xfrm>
          <a:prstGeom prst="rect">
            <a:avLst/>
          </a:prstGeom>
        </p:spPr>
      </p:pic>
      <p:pic>
        <p:nvPicPr>
          <p:cNvPr id="41" name="Graphic 40" descr="Group brainstorm with solid fill">
            <a:extLst>
              <a:ext uri="{FF2B5EF4-FFF2-40B4-BE49-F238E27FC236}">
                <a16:creationId xmlns:a16="http://schemas.microsoft.com/office/drawing/2014/main" id="{47B5BE4F-41AA-E293-4DE6-2712330BF99F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8346428" y="6351340"/>
            <a:ext cx="461352" cy="461352"/>
          </a:xfrm>
          <a:prstGeom prst="rect">
            <a:avLst/>
          </a:prstGeom>
        </p:spPr>
      </p:pic>
      <p:pic>
        <p:nvPicPr>
          <p:cNvPr id="42" name="Graphic 41" descr="School girl with solid fill">
            <a:extLst>
              <a:ext uri="{FF2B5EF4-FFF2-40B4-BE49-F238E27FC236}">
                <a16:creationId xmlns:a16="http://schemas.microsoft.com/office/drawing/2014/main" id="{5B544618-8DC8-26A7-295E-C0B9D7A9307D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9282355" y="6376439"/>
            <a:ext cx="461351" cy="461351"/>
          </a:xfrm>
          <a:prstGeom prst="rect">
            <a:avLst/>
          </a:prstGeom>
        </p:spPr>
      </p:pic>
      <p:pic>
        <p:nvPicPr>
          <p:cNvPr id="43" name="Graphic 42" descr="Group of men with solid fill">
            <a:extLst>
              <a:ext uri="{FF2B5EF4-FFF2-40B4-BE49-F238E27FC236}">
                <a16:creationId xmlns:a16="http://schemas.microsoft.com/office/drawing/2014/main" id="{CB589455-FBD5-8B5C-12D4-2084D182E5EE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10218281" y="6366480"/>
            <a:ext cx="455266" cy="455266"/>
          </a:xfrm>
          <a:prstGeom prst="rect">
            <a:avLst/>
          </a:prstGeom>
        </p:spPr>
      </p:pic>
      <p:pic>
        <p:nvPicPr>
          <p:cNvPr id="44" name="Graphic 43" descr="Cheers with solid fill">
            <a:extLst>
              <a:ext uri="{FF2B5EF4-FFF2-40B4-BE49-F238E27FC236}">
                <a16:creationId xmlns:a16="http://schemas.microsoft.com/office/drawing/2014/main" id="{7AEF8937-F66F-4E77-063C-7FCC166883D8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11148122" y="6366480"/>
            <a:ext cx="455266" cy="45526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372288C-54E5-50D0-E8FF-AAA7C9140749}"/>
              </a:ext>
            </a:extLst>
          </p:cNvPr>
          <p:cNvSpPr/>
          <p:nvPr/>
        </p:nvSpPr>
        <p:spPr>
          <a:xfrm>
            <a:off x="80374" y="4524068"/>
            <a:ext cx="1574142" cy="2050903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DE1429-3E30-25E7-31CE-3559658F2CF6}"/>
              </a:ext>
            </a:extLst>
          </p:cNvPr>
          <p:cNvSpPr/>
          <p:nvPr/>
        </p:nvSpPr>
        <p:spPr>
          <a:xfrm>
            <a:off x="1573294" y="4524068"/>
            <a:ext cx="1574142" cy="2050903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A442A38-80F6-14CF-CA80-EFD6150C90D0}"/>
              </a:ext>
            </a:extLst>
          </p:cNvPr>
          <p:cNvSpPr/>
          <p:nvPr/>
        </p:nvSpPr>
        <p:spPr>
          <a:xfrm>
            <a:off x="4521708" y="4523890"/>
            <a:ext cx="1370782" cy="2050903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0EBD34-EB67-1843-14B1-78E618DC4DA4}"/>
              </a:ext>
            </a:extLst>
          </p:cNvPr>
          <p:cNvSpPr/>
          <p:nvPr/>
        </p:nvSpPr>
        <p:spPr>
          <a:xfrm>
            <a:off x="3053299" y="4523890"/>
            <a:ext cx="1574142" cy="2050903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5977</TotalTime>
  <Words>173</Words>
  <Application>Microsoft Macintosh PowerPoint</Application>
  <PresentationFormat>Widescreen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LinBiolinumOB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maliks21@student.ubc.ca</cp:lastModifiedBy>
  <cp:revision>40</cp:revision>
  <dcterms:created xsi:type="dcterms:W3CDTF">2023-04-18T13:25:54Z</dcterms:created>
  <dcterms:modified xsi:type="dcterms:W3CDTF">2023-06-11T06:04:05Z</dcterms:modified>
</cp:coreProperties>
</file>