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52E305-AAC7-4784-980E-5868993B12B4}" v="1193" dt="2023-06-11T21:46:01.617"/>
    <p1510:client id="{E9F46C1B-5B18-422A-9DDB-0FFD20CF930B}" v="1191" dt="2023-06-11T22:03:34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P5.4-845</a:t>
            </a:r>
            <a:endParaRPr lang="en-AT" sz="11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Fallout: How Nuclear Testing and its Propaganda Damages Marginalized Communities</a:t>
            </a:r>
            <a:endParaRPr lang="en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Aksh Dadwan, Amber Gaskill, Francesca Crema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University of British Columbia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11A639-8062-3F48-E5FA-885C434C409D}"/>
              </a:ext>
            </a:extLst>
          </p:cNvPr>
          <p:cNvSpPr txBox="1"/>
          <p:nvPr/>
        </p:nvSpPr>
        <p:spPr>
          <a:xfrm>
            <a:off x="523163" y="1409090"/>
            <a:ext cx="11468669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b="0" i="0">
                <a:effectLst/>
                <a:latin typeface="Arial"/>
                <a:cs typeface="Arial"/>
              </a:rPr>
              <a:t>Nuclear testing creates not only physical destruction - it also further oppresses marginalized groups </a:t>
            </a:r>
            <a:r>
              <a:rPr lang="en-US">
                <a:latin typeface="Arial"/>
                <a:cs typeface="Arial"/>
              </a:rPr>
              <a:t>whilst manufacturing</a:t>
            </a:r>
            <a:r>
              <a:rPr lang="en-US" b="0" i="0">
                <a:effectLst/>
                <a:latin typeface="Arial"/>
                <a:cs typeface="Arial"/>
              </a:rPr>
              <a:t> consent among the </a:t>
            </a:r>
            <a:r>
              <a:rPr lang="en-US">
                <a:latin typeface="Arial"/>
                <a:cs typeface="Arial"/>
              </a:rPr>
              <a:t>majority group</a:t>
            </a:r>
            <a:r>
              <a:rPr lang="en-US" b="0" i="0">
                <a:effectLst/>
                <a:latin typeface="Arial"/>
                <a:cs typeface="Arial"/>
              </a:rPr>
              <a:t>. To depict this, we </a:t>
            </a:r>
            <a:r>
              <a:rPr lang="en-US">
                <a:latin typeface="Arial"/>
                <a:cs typeface="Arial"/>
              </a:rPr>
              <a:t>invite </a:t>
            </a:r>
            <a:r>
              <a:rPr lang="en-US" b="0" i="0">
                <a:effectLst/>
                <a:latin typeface="Arial"/>
                <a:cs typeface="Arial"/>
              </a:rPr>
              <a:t>the audience to participate in an interactive activity</a:t>
            </a:r>
            <a:r>
              <a:rPr lang="en-US">
                <a:latin typeface="Arial"/>
                <a:cs typeface="Arial"/>
              </a:rPr>
              <a:t> in which participants will select a </a:t>
            </a:r>
            <a:r>
              <a:rPr lang="en-US" b="1">
                <a:latin typeface="Arial"/>
                <a:cs typeface="Arial"/>
              </a:rPr>
              <a:t>uranium miner </a:t>
            </a:r>
            <a:r>
              <a:rPr lang="en-US">
                <a:latin typeface="Arial"/>
                <a:cs typeface="Arial"/>
              </a:rPr>
              <a:t>or </a:t>
            </a:r>
            <a:r>
              <a:rPr lang="en-US" b="1">
                <a:latin typeface="Arial"/>
                <a:cs typeface="Arial"/>
              </a:rPr>
              <a:t>military engineer</a:t>
            </a:r>
            <a:r>
              <a:rPr lang="en-US">
                <a:latin typeface="Arial"/>
                <a:cs typeface="Arial"/>
              </a:rPr>
              <a:t> storyline.  This presentation will focus on the following points:</a:t>
            </a:r>
            <a:endParaRPr lang="en-US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Bring awareness to the disproportionate impact of nuclear testing on Indigenous communities, and to examine nuclear testing as an extension of patterns of systemic discrimination against Indigenous and marginalized groups.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To demonstrate the dual processes of manufacturing consent among the majority group and facilitating systemic discrimination against targeted groups.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>
                <a:latin typeface="Arial"/>
                <a:ea typeface="Roboto"/>
                <a:cs typeface="Arial"/>
              </a:rPr>
              <a:t>To promote equity and inclusion in actions related the prevention of nuclear testing and to recognize the necessity of including Indigenous and marginalized perspectives in these conversations.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5E7CCD-8EC7-F5F4-6909-6BCE0D7A106B}"/>
              </a:ext>
            </a:extLst>
          </p:cNvPr>
          <p:cNvSpPr txBox="1"/>
          <p:nvPr/>
        </p:nvSpPr>
        <p:spPr>
          <a:xfrm>
            <a:off x="523163" y="5629785"/>
            <a:ext cx="108863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f you want to learn more and take part in this activity, come to our e-poster during session 5.4 on June 23, 2023 at 10:00, 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revision>3</cp:revision>
  <dcterms:created xsi:type="dcterms:W3CDTF">2023-04-18T13:25:54Z</dcterms:created>
  <dcterms:modified xsi:type="dcterms:W3CDTF">2023-06-11T22:12:15Z</dcterms:modified>
</cp:coreProperties>
</file>