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2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CEC6F-AB34-48C7-BF1F-32D213C16998}" v="69" dt="2023-06-04T10:21:2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2396" autoAdjust="0"/>
  </p:normalViewPr>
  <p:slideViewPr>
    <p:cSldViewPr snapToGrid="0">
      <p:cViewPr varScale="1">
        <p:scale>
          <a:sx n="58" d="100"/>
          <a:sy n="58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bhankshi sonker" userId="3e1029e30c06bdc1" providerId="LiveId" clId="{80ACEC6F-AB34-48C7-BF1F-32D213C16998}"/>
    <pc:docChg chg="undo redo custSel addSld delSld modSld sldOrd modSection">
      <pc:chgData name="shubhankshi sonker" userId="3e1029e30c06bdc1" providerId="LiveId" clId="{80ACEC6F-AB34-48C7-BF1F-32D213C16998}" dt="2023-06-04T10:21:28.016" v="2963"/>
      <pc:docMkLst>
        <pc:docMk/>
      </pc:docMkLst>
      <pc:sldChg chg="addSp delSp modSp mod">
        <pc:chgData name="shubhankshi sonker" userId="3e1029e30c06bdc1" providerId="LiveId" clId="{80ACEC6F-AB34-48C7-BF1F-32D213C16998}" dt="2023-06-04T10:18:21.322" v="2937" actId="14100"/>
        <pc:sldMkLst>
          <pc:docMk/>
          <pc:sldMk cId="607453612" sldId="256"/>
        </pc:sldMkLst>
        <pc:spChg chg="mod">
          <ac:chgData name="shubhankshi sonker" userId="3e1029e30c06bdc1" providerId="LiveId" clId="{80ACEC6F-AB34-48C7-BF1F-32D213C16998}" dt="2023-06-04T10:17:37.444" v="2927" actId="20577"/>
          <ac:spMkLst>
            <pc:docMk/>
            <pc:sldMk cId="607453612" sldId="256"/>
            <ac:spMk id="4" creationId="{5F729070-55F4-EF59-F46D-C740360A9A73}"/>
          </ac:spMkLst>
        </pc:spChg>
        <pc:spChg chg="add del">
          <ac:chgData name="shubhankshi sonker" userId="3e1029e30c06bdc1" providerId="LiveId" clId="{80ACEC6F-AB34-48C7-BF1F-32D213C16998}" dt="2023-05-18T13:53:30.021" v="1" actId="22"/>
          <ac:spMkLst>
            <pc:docMk/>
            <pc:sldMk cId="607453612" sldId="256"/>
            <ac:spMk id="6" creationId="{0B54619C-6E06-A15C-1553-7E4A5B3812B6}"/>
          </ac:spMkLst>
        </pc:spChg>
        <pc:spChg chg="add mod">
          <ac:chgData name="shubhankshi sonker" userId="3e1029e30c06bdc1" providerId="LiveId" clId="{80ACEC6F-AB34-48C7-BF1F-32D213C16998}" dt="2023-05-18T14:27:05.887" v="84" actId="14100"/>
          <ac:spMkLst>
            <pc:docMk/>
            <pc:sldMk cId="607453612" sldId="256"/>
            <ac:spMk id="8" creationId="{903982E9-8B7C-8FAA-F524-1917E3E691AE}"/>
          </ac:spMkLst>
        </pc:spChg>
        <pc:picChg chg="add mod">
          <ac:chgData name="shubhankshi sonker" userId="3e1029e30c06bdc1" providerId="LiveId" clId="{80ACEC6F-AB34-48C7-BF1F-32D213C16998}" dt="2023-06-04T10:18:21.322" v="2937" actId="14100"/>
          <ac:picMkLst>
            <pc:docMk/>
            <pc:sldMk cId="607453612" sldId="256"/>
            <ac:picMk id="6" creationId="{2ED65A0A-C901-0A1C-FA09-C656987A5F28}"/>
          </ac:picMkLst>
        </pc:picChg>
      </pc:sldChg>
      <pc:sldChg chg="addSp modSp add mod">
        <pc:chgData name="shubhankshi sonker" userId="3e1029e30c06bdc1" providerId="LiveId" clId="{80ACEC6F-AB34-48C7-BF1F-32D213C16998}" dt="2023-06-04T10:18:43.828" v="2938"/>
        <pc:sldMkLst>
          <pc:docMk/>
          <pc:sldMk cId="1353173092" sldId="262"/>
        </pc:sldMkLst>
        <pc:spChg chg="mod">
          <ac:chgData name="shubhankshi sonker" userId="3e1029e30c06bdc1" providerId="LiveId" clId="{80ACEC6F-AB34-48C7-BF1F-32D213C16998}" dt="2023-05-18T14:33:06.268" v="218" actId="255"/>
          <ac:spMkLst>
            <pc:docMk/>
            <pc:sldMk cId="1353173092" sldId="262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1T11:47:03.097" v="332" actId="2711"/>
          <ac:spMkLst>
            <pc:docMk/>
            <pc:sldMk cId="1353173092" sldId="262"/>
            <ac:spMk id="8" creationId="{903982E9-8B7C-8FAA-F524-1917E3E691AE}"/>
          </ac:spMkLst>
        </pc:spChg>
        <pc:picChg chg="add mod">
          <ac:chgData name="shubhankshi sonker" userId="3e1029e30c06bdc1" providerId="LiveId" clId="{80ACEC6F-AB34-48C7-BF1F-32D213C16998}" dt="2023-06-04T10:18:43.828" v="2938"/>
          <ac:picMkLst>
            <pc:docMk/>
            <pc:sldMk cId="1353173092" sldId="262"/>
            <ac:picMk id="3" creationId="{C71BBD09-85AC-EA67-E721-8CCE94009D3A}"/>
          </ac:picMkLst>
        </pc:picChg>
      </pc:sldChg>
      <pc:sldChg chg="new del">
        <pc:chgData name="shubhankshi sonker" userId="3e1029e30c06bdc1" providerId="LiveId" clId="{80ACEC6F-AB34-48C7-BF1F-32D213C16998}" dt="2023-05-18T13:54:30.502" v="3" actId="2696"/>
        <pc:sldMkLst>
          <pc:docMk/>
          <pc:sldMk cId="2245347545" sldId="262"/>
        </pc:sldMkLst>
      </pc:sldChg>
      <pc:sldChg chg="addSp modSp add mod">
        <pc:chgData name="shubhankshi sonker" userId="3e1029e30c06bdc1" providerId="LiveId" clId="{80ACEC6F-AB34-48C7-BF1F-32D213C16998}" dt="2023-06-04T10:18:53.503" v="2939"/>
        <pc:sldMkLst>
          <pc:docMk/>
          <pc:sldMk cId="777492144" sldId="263"/>
        </pc:sldMkLst>
        <pc:spChg chg="mod">
          <ac:chgData name="shubhankshi sonker" userId="3e1029e30c06bdc1" providerId="LiveId" clId="{80ACEC6F-AB34-48C7-BF1F-32D213C16998}" dt="2023-05-21T11:46:48.990" v="331" actId="20577"/>
          <ac:spMkLst>
            <pc:docMk/>
            <pc:sldMk cId="777492144" sldId="263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1T11:55:28.286" v="411" actId="113"/>
          <ac:spMkLst>
            <pc:docMk/>
            <pc:sldMk cId="777492144" sldId="263"/>
            <ac:spMk id="8" creationId="{903982E9-8B7C-8FAA-F524-1917E3E691AE}"/>
          </ac:spMkLst>
        </pc:spChg>
        <pc:picChg chg="add mod">
          <ac:chgData name="shubhankshi sonker" userId="3e1029e30c06bdc1" providerId="LiveId" clId="{80ACEC6F-AB34-48C7-BF1F-32D213C16998}" dt="2023-06-04T10:18:53.503" v="2939"/>
          <ac:picMkLst>
            <pc:docMk/>
            <pc:sldMk cId="777492144" sldId="263"/>
            <ac:picMk id="3" creationId="{07DA603F-E0EA-73BC-DD5F-B9415357A46C}"/>
          </ac:picMkLst>
        </pc:picChg>
      </pc:sldChg>
      <pc:sldChg chg="addSp modSp add mod">
        <pc:chgData name="shubhankshi sonker" userId="3e1029e30c06bdc1" providerId="LiveId" clId="{80ACEC6F-AB34-48C7-BF1F-32D213C16998}" dt="2023-06-04T10:19:00.611" v="2940"/>
        <pc:sldMkLst>
          <pc:docMk/>
          <pc:sldMk cId="3608658070" sldId="264"/>
        </pc:sldMkLst>
        <pc:spChg chg="mod">
          <ac:chgData name="shubhankshi sonker" userId="3e1029e30c06bdc1" providerId="LiveId" clId="{80ACEC6F-AB34-48C7-BF1F-32D213C16998}" dt="2023-05-21T12:10:09.408" v="531" actId="20577"/>
          <ac:spMkLst>
            <pc:docMk/>
            <pc:sldMk cId="3608658070" sldId="264"/>
            <ac:spMk id="8" creationId="{903982E9-8B7C-8FAA-F524-1917E3E691AE}"/>
          </ac:spMkLst>
        </pc:spChg>
        <pc:picChg chg="add mod">
          <ac:chgData name="shubhankshi sonker" userId="3e1029e30c06bdc1" providerId="LiveId" clId="{80ACEC6F-AB34-48C7-BF1F-32D213C16998}" dt="2023-06-04T10:19:00.611" v="2940"/>
          <ac:picMkLst>
            <pc:docMk/>
            <pc:sldMk cId="3608658070" sldId="264"/>
            <ac:picMk id="3" creationId="{8C01DDD5-0B87-E3B4-64E9-1B46C07A3FD8}"/>
          </ac:picMkLst>
        </pc:picChg>
      </pc:sldChg>
      <pc:sldChg chg="addSp delSp modSp add mod">
        <pc:chgData name="shubhankshi sonker" userId="3e1029e30c06bdc1" providerId="LiveId" clId="{80ACEC6F-AB34-48C7-BF1F-32D213C16998}" dt="2023-06-04T10:19:06.344" v="2941"/>
        <pc:sldMkLst>
          <pc:docMk/>
          <pc:sldMk cId="2394226753" sldId="265"/>
        </pc:sldMkLst>
        <pc:spChg chg="add mod">
          <ac:chgData name="shubhankshi sonker" userId="3e1029e30c06bdc1" providerId="LiveId" clId="{80ACEC6F-AB34-48C7-BF1F-32D213C16998}" dt="2023-05-21T12:15:59.704" v="576" actId="14100"/>
          <ac:spMkLst>
            <pc:docMk/>
            <pc:sldMk cId="2394226753" sldId="265"/>
            <ac:spMk id="3" creationId="{56FE07E8-5A93-AB09-6218-C9F8FBF077C0}"/>
          </ac:spMkLst>
        </pc:spChg>
        <pc:spChg chg="add mod">
          <ac:chgData name="shubhankshi sonker" userId="3e1029e30c06bdc1" providerId="LiveId" clId="{80ACEC6F-AB34-48C7-BF1F-32D213C16998}" dt="2023-05-21T12:15:59.704" v="576" actId="14100"/>
          <ac:spMkLst>
            <pc:docMk/>
            <pc:sldMk cId="2394226753" sldId="265"/>
            <ac:spMk id="6" creationId="{F13645CA-043D-3F6D-E119-1F85D350F4DA}"/>
          </ac:spMkLst>
        </pc:spChg>
        <pc:spChg chg="mod">
          <ac:chgData name="shubhankshi sonker" userId="3e1029e30c06bdc1" providerId="LiveId" clId="{80ACEC6F-AB34-48C7-BF1F-32D213C16998}" dt="2023-05-21T12:47:58.326" v="769" actId="20577"/>
          <ac:spMkLst>
            <pc:docMk/>
            <pc:sldMk cId="2394226753" sldId="265"/>
            <ac:spMk id="8" creationId="{903982E9-8B7C-8FAA-F524-1917E3E691AE}"/>
          </ac:spMkLst>
        </pc:spChg>
        <pc:picChg chg="add mod">
          <ac:chgData name="shubhankshi sonker" userId="3e1029e30c06bdc1" providerId="LiveId" clId="{80ACEC6F-AB34-48C7-BF1F-32D213C16998}" dt="2023-06-04T10:19:06.344" v="2941"/>
          <ac:picMkLst>
            <pc:docMk/>
            <pc:sldMk cId="2394226753" sldId="265"/>
            <ac:picMk id="7" creationId="{603268BB-6DA5-1286-D529-E567D259E323}"/>
          </ac:picMkLst>
        </pc:picChg>
        <pc:picChg chg="add del mod">
          <ac:chgData name="shubhankshi sonker" userId="3e1029e30c06bdc1" providerId="LiveId" clId="{80ACEC6F-AB34-48C7-BF1F-32D213C16998}" dt="2023-05-21T12:17:21.363" v="584" actId="21"/>
          <ac:picMkLst>
            <pc:docMk/>
            <pc:sldMk cId="2394226753" sldId="265"/>
            <ac:picMk id="2049" creationId="{0F79E1C3-7C4B-4C90-EE9D-B6F3E5857221}"/>
          </ac:picMkLst>
        </pc:picChg>
      </pc:sldChg>
      <pc:sldChg chg="addSp delSp modSp add mod">
        <pc:chgData name="shubhankshi sonker" userId="3e1029e30c06bdc1" providerId="LiveId" clId="{80ACEC6F-AB34-48C7-BF1F-32D213C16998}" dt="2023-06-04T10:19:12.444" v="2942"/>
        <pc:sldMkLst>
          <pc:docMk/>
          <pc:sldMk cId="1593980962" sldId="266"/>
        </pc:sldMkLst>
        <pc:spChg chg="mod">
          <ac:chgData name="shubhankshi sonker" userId="3e1029e30c06bdc1" providerId="LiveId" clId="{80ACEC6F-AB34-48C7-BF1F-32D213C16998}" dt="2023-05-21T12:19:16.113" v="594" actId="14100"/>
          <ac:spMkLst>
            <pc:docMk/>
            <pc:sldMk cId="1593980962" sldId="266"/>
            <ac:spMk id="8" creationId="{903982E9-8B7C-8FAA-F524-1917E3E691AE}"/>
          </ac:spMkLst>
        </pc:spChg>
        <pc:spChg chg="add del mod">
          <ac:chgData name="shubhankshi sonker" userId="3e1029e30c06bdc1" providerId="LiveId" clId="{80ACEC6F-AB34-48C7-BF1F-32D213C16998}" dt="2023-05-21T12:20:32.872" v="620" actId="207"/>
          <ac:spMkLst>
            <pc:docMk/>
            <pc:sldMk cId="1593980962" sldId="266"/>
            <ac:spMk id="10" creationId="{2E15044C-17FA-61D5-9DB7-086EC5A69258}"/>
          </ac:spMkLst>
        </pc:spChg>
        <pc:picChg chg="add mod">
          <ac:chgData name="shubhankshi sonker" userId="3e1029e30c06bdc1" providerId="LiveId" clId="{80ACEC6F-AB34-48C7-BF1F-32D213C16998}" dt="2023-05-21T12:19:38.895" v="596" actId="1076"/>
          <ac:picMkLst>
            <pc:docMk/>
            <pc:sldMk cId="1593980962" sldId="266"/>
            <ac:picMk id="7" creationId="{320B7CFC-94FB-A708-7328-FBD645EB4541}"/>
          </ac:picMkLst>
        </pc:picChg>
        <pc:picChg chg="add mod">
          <ac:chgData name="shubhankshi sonker" userId="3e1029e30c06bdc1" providerId="LiveId" clId="{80ACEC6F-AB34-48C7-BF1F-32D213C16998}" dt="2023-06-04T10:19:12.444" v="2942"/>
          <ac:picMkLst>
            <pc:docMk/>
            <pc:sldMk cId="1593980962" sldId="266"/>
            <ac:picMk id="9" creationId="{34177F08-C771-51C3-1DF6-DE73FE01CAC8}"/>
          </ac:picMkLst>
        </pc:picChg>
      </pc:sldChg>
      <pc:sldChg chg="addSp delSp modSp add mod">
        <pc:chgData name="shubhankshi sonker" userId="3e1029e30c06bdc1" providerId="LiveId" clId="{80ACEC6F-AB34-48C7-BF1F-32D213C16998}" dt="2023-06-04T10:19:19.283" v="2943"/>
        <pc:sldMkLst>
          <pc:docMk/>
          <pc:sldMk cId="1614268289" sldId="267"/>
        </pc:sldMkLst>
        <pc:spChg chg="mod">
          <ac:chgData name="shubhankshi sonker" userId="3e1029e30c06bdc1" providerId="LiveId" clId="{80ACEC6F-AB34-48C7-BF1F-32D213C16998}" dt="2023-05-22T12:36:33.478" v="835" actId="20577"/>
          <ac:spMkLst>
            <pc:docMk/>
            <pc:sldMk cId="1614268289" sldId="267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2T12:54:00.686" v="917" actId="33524"/>
          <ac:spMkLst>
            <pc:docMk/>
            <pc:sldMk cId="1614268289" sldId="267"/>
            <ac:spMk id="8" creationId="{903982E9-8B7C-8FAA-F524-1917E3E691AE}"/>
          </ac:spMkLst>
        </pc:spChg>
        <pc:spChg chg="del">
          <ac:chgData name="shubhankshi sonker" userId="3e1029e30c06bdc1" providerId="LiveId" clId="{80ACEC6F-AB34-48C7-BF1F-32D213C16998}" dt="2023-05-22T12:28:52.436" v="772" actId="478"/>
          <ac:spMkLst>
            <pc:docMk/>
            <pc:sldMk cId="1614268289" sldId="267"/>
            <ac:spMk id="10" creationId="{2E15044C-17FA-61D5-9DB7-086EC5A69258}"/>
          </ac:spMkLst>
        </pc:spChg>
        <pc:picChg chg="del">
          <ac:chgData name="shubhankshi sonker" userId="3e1029e30c06bdc1" providerId="LiveId" clId="{80ACEC6F-AB34-48C7-BF1F-32D213C16998}" dt="2023-05-22T12:28:49.990" v="771" actId="478"/>
          <ac:picMkLst>
            <pc:docMk/>
            <pc:sldMk cId="1614268289" sldId="267"/>
            <ac:picMk id="7" creationId="{320B7CFC-94FB-A708-7328-FBD645EB4541}"/>
          </ac:picMkLst>
        </pc:picChg>
        <pc:picChg chg="add mod">
          <ac:chgData name="shubhankshi sonker" userId="3e1029e30c06bdc1" providerId="LiveId" clId="{80ACEC6F-AB34-48C7-BF1F-32D213C16998}" dt="2023-06-04T10:19:19.283" v="2943"/>
          <ac:picMkLst>
            <pc:docMk/>
            <pc:sldMk cId="1614268289" sldId="267"/>
            <ac:picMk id="7" creationId="{FAB16FD0-88F8-5561-39DA-11C776DDFA14}"/>
          </ac:picMkLst>
        </pc:picChg>
      </pc:sldChg>
      <pc:sldChg chg="addSp modSp add mod">
        <pc:chgData name="shubhankshi sonker" userId="3e1029e30c06bdc1" providerId="LiveId" clId="{80ACEC6F-AB34-48C7-BF1F-32D213C16998}" dt="2023-06-04T10:19:24.836" v="2944"/>
        <pc:sldMkLst>
          <pc:docMk/>
          <pc:sldMk cId="1370521053" sldId="268"/>
        </pc:sldMkLst>
        <pc:spChg chg="mod">
          <ac:chgData name="shubhankshi sonker" userId="3e1029e30c06bdc1" providerId="LiveId" clId="{80ACEC6F-AB34-48C7-BF1F-32D213C16998}" dt="2023-05-22T13:39:24.985" v="932" actId="5793"/>
          <ac:spMkLst>
            <pc:docMk/>
            <pc:sldMk cId="1370521053" sldId="268"/>
            <ac:spMk id="8" creationId="{903982E9-8B7C-8FAA-F524-1917E3E691AE}"/>
          </ac:spMkLst>
        </pc:spChg>
        <pc:picChg chg="add mod">
          <ac:chgData name="shubhankshi sonker" userId="3e1029e30c06bdc1" providerId="LiveId" clId="{80ACEC6F-AB34-48C7-BF1F-32D213C16998}" dt="2023-06-04T10:19:24.836" v="2944"/>
          <ac:picMkLst>
            <pc:docMk/>
            <pc:sldMk cId="1370521053" sldId="268"/>
            <ac:picMk id="7" creationId="{409E065A-4666-AF13-E5EA-36FBD3D5796E}"/>
          </ac:picMkLst>
        </pc:picChg>
      </pc:sldChg>
      <pc:sldChg chg="addSp delSp modSp add mod">
        <pc:chgData name="shubhankshi sonker" userId="3e1029e30c06bdc1" providerId="LiveId" clId="{80ACEC6F-AB34-48C7-BF1F-32D213C16998}" dt="2023-06-04T10:19:33.331" v="2945"/>
        <pc:sldMkLst>
          <pc:docMk/>
          <pc:sldMk cId="3206353870" sldId="269"/>
        </pc:sldMkLst>
        <pc:spChg chg="mod">
          <ac:chgData name="shubhankshi sonker" userId="3e1029e30c06bdc1" providerId="LiveId" clId="{80ACEC6F-AB34-48C7-BF1F-32D213C16998}" dt="2023-05-22T13:40:05.703" v="1012" actId="20577"/>
          <ac:spMkLst>
            <pc:docMk/>
            <pc:sldMk cId="3206353870" sldId="269"/>
            <ac:spMk id="2" creationId="{46089E85-C1D4-F8EB-8947-E04EDEBE8A24}"/>
          </ac:spMkLst>
        </pc:spChg>
        <pc:spChg chg="add mod">
          <ac:chgData name="shubhankshi sonker" userId="3e1029e30c06bdc1" providerId="LiveId" clId="{80ACEC6F-AB34-48C7-BF1F-32D213C16998}" dt="2023-05-22T13:46:21.522" v="1330" actId="1076"/>
          <ac:spMkLst>
            <pc:docMk/>
            <pc:sldMk cId="3206353870" sldId="269"/>
            <ac:spMk id="7" creationId="{55E55C01-144B-534B-F940-6EEE9B820D9E}"/>
          </ac:spMkLst>
        </pc:spChg>
        <pc:spChg chg="mod">
          <ac:chgData name="shubhankshi sonker" userId="3e1029e30c06bdc1" providerId="LiveId" clId="{80ACEC6F-AB34-48C7-BF1F-32D213C16998}" dt="2023-05-22T13:53:27.664" v="1347" actId="5793"/>
          <ac:spMkLst>
            <pc:docMk/>
            <pc:sldMk cId="3206353870" sldId="269"/>
            <ac:spMk id="8" creationId="{903982E9-8B7C-8FAA-F524-1917E3E691AE}"/>
          </ac:spMkLst>
        </pc:spChg>
        <pc:spChg chg="add mod">
          <ac:chgData name="shubhankshi sonker" userId="3e1029e30c06bdc1" providerId="LiveId" clId="{80ACEC6F-AB34-48C7-BF1F-32D213C16998}" dt="2023-05-22T13:46:21.522" v="1330" actId="1076"/>
          <ac:spMkLst>
            <pc:docMk/>
            <pc:sldMk cId="3206353870" sldId="269"/>
            <ac:spMk id="9" creationId="{D940FF55-0DB2-710B-7864-304CE92A41B4}"/>
          </ac:spMkLst>
        </pc:spChg>
        <pc:picChg chg="add mod">
          <ac:chgData name="shubhankshi sonker" userId="3e1029e30c06bdc1" providerId="LiveId" clId="{80ACEC6F-AB34-48C7-BF1F-32D213C16998}" dt="2023-06-04T10:19:33.331" v="2945"/>
          <ac:picMkLst>
            <pc:docMk/>
            <pc:sldMk cId="3206353870" sldId="269"/>
            <ac:picMk id="10" creationId="{71976C9C-F8D4-FD9A-B83A-D8A24111B7C4}"/>
          </ac:picMkLst>
        </pc:picChg>
        <pc:picChg chg="add del mod">
          <ac:chgData name="shubhankshi sonker" userId="3e1029e30c06bdc1" providerId="LiveId" clId="{80ACEC6F-AB34-48C7-BF1F-32D213C16998}" dt="2023-05-22T13:49:49.809" v="1340" actId="21"/>
          <ac:picMkLst>
            <pc:docMk/>
            <pc:sldMk cId="3206353870" sldId="269"/>
            <ac:picMk id="1025" creationId="{625E54CA-933F-BD9B-2C88-96F9EF00684E}"/>
          </ac:picMkLst>
        </pc:picChg>
      </pc:sldChg>
      <pc:sldChg chg="addSp delSp modSp add mod">
        <pc:chgData name="shubhankshi sonker" userId="3e1029e30c06bdc1" providerId="LiveId" clId="{80ACEC6F-AB34-48C7-BF1F-32D213C16998}" dt="2023-06-04T10:19:44.304" v="2946"/>
        <pc:sldMkLst>
          <pc:docMk/>
          <pc:sldMk cId="3074507644" sldId="270"/>
        </pc:sldMkLst>
        <pc:spChg chg="del mod">
          <ac:chgData name="shubhankshi sonker" userId="3e1029e30c06bdc1" providerId="LiveId" clId="{80ACEC6F-AB34-48C7-BF1F-32D213C16998}" dt="2023-05-22T13:50:11.875" v="1346"/>
          <ac:spMkLst>
            <pc:docMk/>
            <pc:sldMk cId="3074507644" sldId="270"/>
            <ac:spMk id="8" creationId="{903982E9-8B7C-8FAA-F524-1917E3E691AE}"/>
          </ac:spMkLst>
        </pc:spChg>
        <pc:picChg chg="add mod">
          <ac:chgData name="shubhankshi sonker" userId="3e1029e30c06bdc1" providerId="LiveId" clId="{80ACEC6F-AB34-48C7-BF1F-32D213C16998}" dt="2023-06-04T10:19:44.304" v="2946"/>
          <ac:picMkLst>
            <pc:docMk/>
            <pc:sldMk cId="3074507644" sldId="270"/>
            <ac:picMk id="8" creationId="{69E32A52-40D8-C8A5-572B-48384B54F61A}"/>
          </ac:picMkLst>
        </pc:picChg>
        <pc:picChg chg="add mod">
          <ac:chgData name="shubhankshi sonker" userId="3e1029e30c06bdc1" providerId="LiveId" clId="{80ACEC6F-AB34-48C7-BF1F-32D213C16998}" dt="2023-05-22T13:50:08.198" v="1344" actId="14100"/>
          <ac:picMkLst>
            <pc:docMk/>
            <pc:sldMk cId="3074507644" sldId="270"/>
            <ac:picMk id="10" creationId="{CC70B186-C776-0C4B-55BE-C4238F3E6DD8}"/>
          </ac:picMkLst>
        </pc:picChg>
      </pc:sldChg>
      <pc:sldChg chg="addSp delSp modSp add mod">
        <pc:chgData name="shubhankshi sonker" userId="3e1029e30c06bdc1" providerId="LiveId" clId="{80ACEC6F-AB34-48C7-BF1F-32D213C16998}" dt="2023-06-04T10:19:49.276" v="2947"/>
        <pc:sldMkLst>
          <pc:docMk/>
          <pc:sldMk cId="1183873081" sldId="271"/>
        </pc:sldMkLst>
        <pc:spChg chg="mod">
          <ac:chgData name="shubhankshi sonker" userId="3e1029e30c06bdc1" providerId="LiveId" clId="{80ACEC6F-AB34-48C7-BF1F-32D213C16998}" dt="2023-05-22T13:54:06.895" v="1395" actId="20577"/>
          <ac:spMkLst>
            <pc:docMk/>
            <pc:sldMk cId="1183873081" sldId="271"/>
            <ac:spMk id="2" creationId="{46089E85-C1D4-F8EB-8947-E04EDEBE8A24}"/>
          </ac:spMkLst>
        </pc:spChg>
        <pc:spChg chg="add mod">
          <ac:chgData name="shubhankshi sonker" userId="3e1029e30c06bdc1" providerId="LiveId" clId="{80ACEC6F-AB34-48C7-BF1F-32D213C16998}" dt="2023-05-22T13:57:46.787" v="1507" actId="20577"/>
          <ac:spMkLst>
            <pc:docMk/>
            <pc:sldMk cId="1183873081" sldId="271"/>
            <ac:spMk id="11" creationId="{9E25AA62-2FCA-6F9A-3BA3-25F195A932ED}"/>
          </ac:spMkLst>
        </pc:spChg>
        <pc:picChg chg="add mod">
          <ac:chgData name="shubhankshi sonker" userId="3e1029e30c06bdc1" providerId="LiveId" clId="{80ACEC6F-AB34-48C7-BF1F-32D213C16998}" dt="2023-06-04T10:19:49.276" v="2947"/>
          <ac:picMkLst>
            <pc:docMk/>
            <pc:sldMk cId="1183873081" sldId="271"/>
            <ac:picMk id="8" creationId="{454C2DB9-9E38-97BD-88AF-ED515016A021}"/>
          </ac:picMkLst>
        </pc:picChg>
        <pc:picChg chg="del">
          <ac:chgData name="shubhankshi sonker" userId="3e1029e30c06bdc1" providerId="LiveId" clId="{80ACEC6F-AB34-48C7-BF1F-32D213C16998}" dt="2023-05-22T13:53:43.023" v="1349" actId="478"/>
          <ac:picMkLst>
            <pc:docMk/>
            <pc:sldMk cId="1183873081" sldId="271"/>
            <ac:picMk id="10" creationId="{CC70B186-C776-0C4B-55BE-C4238F3E6DD8}"/>
          </ac:picMkLst>
        </pc:picChg>
      </pc:sldChg>
      <pc:sldChg chg="addSp delSp modSp add mod">
        <pc:chgData name="shubhankshi sonker" userId="3e1029e30c06bdc1" providerId="LiveId" clId="{80ACEC6F-AB34-48C7-BF1F-32D213C16998}" dt="2023-06-04T10:19:54.467" v="2948"/>
        <pc:sldMkLst>
          <pc:docMk/>
          <pc:sldMk cId="3161077930" sldId="272"/>
        </pc:sldMkLst>
        <pc:spChg chg="del mod">
          <ac:chgData name="shubhankshi sonker" userId="3e1029e30c06bdc1" providerId="LiveId" clId="{80ACEC6F-AB34-48C7-BF1F-32D213C16998}" dt="2023-05-22T13:59:22.248" v="1520"/>
          <ac:spMkLst>
            <pc:docMk/>
            <pc:sldMk cId="3161077930" sldId="272"/>
            <ac:spMk id="11" creationId="{9E25AA62-2FCA-6F9A-3BA3-25F195A932ED}"/>
          </ac:spMkLst>
        </pc:spChg>
        <pc:picChg chg="add del mod">
          <ac:chgData name="shubhankshi sonker" userId="3e1029e30c06bdc1" providerId="LiveId" clId="{80ACEC6F-AB34-48C7-BF1F-32D213C16998}" dt="2023-05-22T13:59:38.868" v="1522" actId="478"/>
          <ac:picMkLst>
            <pc:docMk/>
            <pc:sldMk cId="3161077930" sldId="272"/>
            <ac:picMk id="8" creationId="{8D707894-B0C5-FA3D-7335-36985D3C17EB}"/>
          </ac:picMkLst>
        </pc:picChg>
        <pc:picChg chg="add mod">
          <ac:chgData name="shubhankshi sonker" userId="3e1029e30c06bdc1" providerId="LiveId" clId="{80ACEC6F-AB34-48C7-BF1F-32D213C16998}" dt="2023-06-04T10:19:54.467" v="2948"/>
          <ac:picMkLst>
            <pc:docMk/>
            <pc:sldMk cId="3161077930" sldId="272"/>
            <ac:picMk id="10" creationId="{1B87FAAB-D250-AB91-FB50-19E273957E1C}"/>
          </ac:picMkLst>
        </pc:picChg>
      </pc:sldChg>
      <pc:sldChg chg="new del">
        <pc:chgData name="shubhankshi sonker" userId="3e1029e30c06bdc1" providerId="LiveId" clId="{80ACEC6F-AB34-48C7-BF1F-32D213C16998}" dt="2023-05-22T13:58:04.172" v="1509" actId="2696"/>
        <pc:sldMkLst>
          <pc:docMk/>
          <pc:sldMk cId="3405890567" sldId="272"/>
        </pc:sldMkLst>
      </pc:sldChg>
      <pc:sldChg chg="addSp delSp modSp add mod">
        <pc:chgData name="shubhankshi sonker" userId="3e1029e30c06bdc1" providerId="LiveId" clId="{80ACEC6F-AB34-48C7-BF1F-32D213C16998}" dt="2023-06-04T10:20:04.908" v="2950"/>
        <pc:sldMkLst>
          <pc:docMk/>
          <pc:sldMk cId="846906347" sldId="273"/>
        </pc:sldMkLst>
        <pc:spChg chg="mod">
          <ac:chgData name="shubhankshi sonker" userId="3e1029e30c06bdc1" providerId="LiveId" clId="{80ACEC6F-AB34-48C7-BF1F-32D213C16998}" dt="2023-05-22T14:19:49.457" v="1867" actId="20577"/>
          <ac:spMkLst>
            <pc:docMk/>
            <pc:sldMk cId="846906347" sldId="273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2T14:02:45.514" v="1527" actId="1076"/>
          <ac:spMkLst>
            <pc:docMk/>
            <pc:sldMk cId="846906347" sldId="273"/>
            <ac:spMk id="7" creationId="{55E55C01-144B-534B-F940-6EEE9B820D9E}"/>
          </ac:spMkLst>
        </pc:spChg>
        <pc:spChg chg="add del">
          <ac:chgData name="shubhankshi sonker" userId="3e1029e30c06bdc1" providerId="LiveId" clId="{80ACEC6F-AB34-48C7-BF1F-32D213C16998}" dt="2023-05-22T14:02:42.511" v="1526" actId="22"/>
          <ac:spMkLst>
            <pc:docMk/>
            <pc:sldMk cId="846906347" sldId="273"/>
            <ac:spMk id="11" creationId="{D0AEAB72-0496-22A3-6A97-8DB7AFE3CC6B}"/>
          </ac:spMkLst>
        </pc:spChg>
        <pc:spChg chg="add mod">
          <ac:chgData name="shubhankshi sonker" userId="3e1029e30c06bdc1" providerId="LiveId" clId="{80ACEC6F-AB34-48C7-BF1F-32D213C16998}" dt="2023-05-23T08:13:20.140" v="2830" actId="20577"/>
          <ac:spMkLst>
            <pc:docMk/>
            <pc:sldMk cId="846906347" sldId="273"/>
            <ac:spMk id="13" creationId="{284F822A-7809-F51E-5757-8E4095737D59}"/>
          </ac:spMkLst>
        </pc:spChg>
        <pc:picChg chg="del">
          <ac:chgData name="shubhankshi sonker" userId="3e1029e30c06bdc1" providerId="LiveId" clId="{80ACEC6F-AB34-48C7-BF1F-32D213C16998}" dt="2023-05-22T14:02:37.163" v="1524" actId="478"/>
          <ac:picMkLst>
            <pc:docMk/>
            <pc:sldMk cId="846906347" sldId="273"/>
            <ac:picMk id="8" creationId="{8D707894-B0C5-FA3D-7335-36985D3C17EB}"/>
          </ac:picMkLst>
        </pc:picChg>
        <pc:picChg chg="add mod">
          <ac:chgData name="shubhankshi sonker" userId="3e1029e30c06bdc1" providerId="LiveId" clId="{80ACEC6F-AB34-48C7-BF1F-32D213C16998}" dt="2023-06-04T10:20:04.908" v="2950"/>
          <ac:picMkLst>
            <pc:docMk/>
            <pc:sldMk cId="846906347" sldId="273"/>
            <ac:picMk id="8" creationId="{F2E2410A-5ABC-E29F-050D-DF97CDE693F0}"/>
          </ac:picMkLst>
        </pc:picChg>
      </pc:sldChg>
      <pc:sldChg chg="addSp modSp add mod ord">
        <pc:chgData name="shubhankshi sonker" userId="3e1029e30c06bdc1" providerId="LiveId" clId="{80ACEC6F-AB34-48C7-BF1F-32D213C16998}" dt="2023-06-04T10:19:59.743" v="2949"/>
        <pc:sldMkLst>
          <pc:docMk/>
          <pc:sldMk cId="530962549" sldId="274"/>
        </pc:sldMkLst>
        <pc:spChg chg="mod">
          <ac:chgData name="shubhankshi sonker" userId="3e1029e30c06bdc1" providerId="LiveId" clId="{80ACEC6F-AB34-48C7-BF1F-32D213C16998}" dt="2023-05-23T08:16:00.087" v="2877" actId="20577"/>
          <ac:spMkLst>
            <pc:docMk/>
            <pc:sldMk cId="530962549" sldId="274"/>
            <ac:spMk id="13" creationId="{284F822A-7809-F51E-5757-8E4095737D59}"/>
          </ac:spMkLst>
        </pc:spChg>
        <pc:picChg chg="add mod">
          <ac:chgData name="shubhankshi sonker" userId="3e1029e30c06bdc1" providerId="LiveId" clId="{80ACEC6F-AB34-48C7-BF1F-32D213C16998}" dt="2023-06-04T10:19:59.743" v="2949"/>
          <ac:picMkLst>
            <pc:docMk/>
            <pc:sldMk cId="530962549" sldId="274"/>
            <ac:picMk id="8" creationId="{DE5DEEC0-3C9D-1159-AF08-A88BF327A161}"/>
          </ac:picMkLst>
        </pc:picChg>
      </pc:sldChg>
      <pc:sldChg chg="addSp modSp add mod">
        <pc:chgData name="shubhankshi sonker" userId="3e1029e30c06bdc1" providerId="LiveId" clId="{80ACEC6F-AB34-48C7-BF1F-32D213C16998}" dt="2023-06-04T10:20:09.722" v="2951"/>
        <pc:sldMkLst>
          <pc:docMk/>
          <pc:sldMk cId="3306347325" sldId="275"/>
        </pc:sldMkLst>
        <pc:spChg chg="mod">
          <ac:chgData name="shubhankshi sonker" userId="3e1029e30c06bdc1" providerId="LiveId" clId="{80ACEC6F-AB34-48C7-BF1F-32D213C16998}" dt="2023-05-22T14:21:51.319" v="1925" actId="20577"/>
          <ac:spMkLst>
            <pc:docMk/>
            <pc:sldMk cId="3306347325" sldId="275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2T14:23:16.212" v="1936" actId="2711"/>
          <ac:spMkLst>
            <pc:docMk/>
            <pc:sldMk cId="3306347325" sldId="275"/>
            <ac:spMk id="13" creationId="{284F822A-7809-F51E-5757-8E4095737D59}"/>
          </ac:spMkLst>
        </pc:spChg>
        <pc:picChg chg="add mod">
          <ac:chgData name="shubhankshi sonker" userId="3e1029e30c06bdc1" providerId="LiveId" clId="{80ACEC6F-AB34-48C7-BF1F-32D213C16998}" dt="2023-06-04T10:20:09.722" v="2951"/>
          <ac:picMkLst>
            <pc:docMk/>
            <pc:sldMk cId="3306347325" sldId="275"/>
            <ac:picMk id="8" creationId="{D76B7C58-3538-8845-9DC0-3FA84190C584}"/>
          </ac:picMkLst>
        </pc:picChg>
      </pc:sldChg>
      <pc:sldChg chg="addSp delSp modSp add mod">
        <pc:chgData name="shubhankshi sonker" userId="3e1029e30c06bdc1" providerId="LiveId" clId="{80ACEC6F-AB34-48C7-BF1F-32D213C16998}" dt="2023-06-04T10:20:14.874" v="2952"/>
        <pc:sldMkLst>
          <pc:docMk/>
          <pc:sldMk cId="2555549622" sldId="276"/>
        </pc:sldMkLst>
        <pc:spChg chg="mod">
          <ac:chgData name="shubhankshi sonker" userId="3e1029e30c06bdc1" providerId="LiveId" clId="{80ACEC6F-AB34-48C7-BF1F-32D213C16998}" dt="2023-05-22T14:30:42.708" v="2023" actId="20577"/>
          <ac:spMkLst>
            <pc:docMk/>
            <pc:sldMk cId="2555549622" sldId="276"/>
            <ac:spMk id="2" creationId="{46089E85-C1D4-F8EB-8947-E04EDEBE8A24}"/>
          </ac:spMkLst>
        </pc:spChg>
        <pc:spChg chg="add mod">
          <ac:chgData name="shubhankshi sonker" userId="3e1029e30c06bdc1" providerId="LiveId" clId="{80ACEC6F-AB34-48C7-BF1F-32D213C16998}" dt="2023-05-23T08:13:52.438" v="2846" actId="20577"/>
          <ac:spMkLst>
            <pc:docMk/>
            <pc:sldMk cId="2555549622" sldId="276"/>
            <ac:spMk id="10" creationId="{61A6C154-9BDB-7DF2-EDFB-22783B0CC39E}"/>
          </ac:spMkLst>
        </pc:spChg>
        <pc:spChg chg="del mod">
          <ac:chgData name="shubhankshi sonker" userId="3e1029e30c06bdc1" providerId="LiveId" clId="{80ACEC6F-AB34-48C7-BF1F-32D213C16998}" dt="2023-05-22T14:30:44.695" v="2025"/>
          <ac:spMkLst>
            <pc:docMk/>
            <pc:sldMk cId="2555549622" sldId="276"/>
            <ac:spMk id="13" creationId="{284F822A-7809-F51E-5757-8E4095737D59}"/>
          </ac:spMkLst>
        </pc:spChg>
        <pc:picChg chg="add mod">
          <ac:chgData name="shubhankshi sonker" userId="3e1029e30c06bdc1" providerId="LiveId" clId="{80ACEC6F-AB34-48C7-BF1F-32D213C16998}" dt="2023-06-04T10:20:14.874" v="2952"/>
          <ac:picMkLst>
            <pc:docMk/>
            <pc:sldMk cId="2555549622" sldId="276"/>
            <ac:picMk id="8" creationId="{B4EC41C8-C86A-933C-60BF-C71BD94D36E2}"/>
          </ac:picMkLst>
        </pc:picChg>
      </pc:sldChg>
      <pc:sldChg chg="addSp modSp add mod">
        <pc:chgData name="shubhankshi sonker" userId="3e1029e30c06bdc1" providerId="LiveId" clId="{80ACEC6F-AB34-48C7-BF1F-32D213C16998}" dt="2023-06-04T10:20:22.198" v="2954"/>
        <pc:sldMkLst>
          <pc:docMk/>
          <pc:sldMk cId="2933573642" sldId="277"/>
        </pc:sldMkLst>
        <pc:spChg chg="mod">
          <ac:chgData name="shubhankshi sonker" userId="3e1029e30c06bdc1" providerId="LiveId" clId="{80ACEC6F-AB34-48C7-BF1F-32D213C16998}" dt="2023-06-04T10:20:19.871" v="2953" actId="1076"/>
          <ac:spMkLst>
            <pc:docMk/>
            <pc:sldMk cId="2933573642" sldId="277"/>
            <ac:spMk id="7" creationId="{55E55C01-144B-534B-F940-6EEE9B820D9E}"/>
          </ac:spMkLst>
        </pc:spChg>
        <pc:spChg chg="mod">
          <ac:chgData name="shubhankshi sonker" userId="3e1029e30c06bdc1" providerId="LiveId" clId="{80ACEC6F-AB34-48C7-BF1F-32D213C16998}" dt="2023-05-22T14:37:05.474" v="2082" actId="2711"/>
          <ac:spMkLst>
            <pc:docMk/>
            <pc:sldMk cId="2933573642" sldId="277"/>
            <ac:spMk id="10" creationId="{61A6C154-9BDB-7DF2-EDFB-22783B0CC39E}"/>
          </ac:spMkLst>
        </pc:spChg>
        <pc:picChg chg="add mod">
          <ac:chgData name="shubhankshi sonker" userId="3e1029e30c06bdc1" providerId="LiveId" clId="{80ACEC6F-AB34-48C7-BF1F-32D213C16998}" dt="2023-06-04T10:20:22.198" v="2954"/>
          <ac:picMkLst>
            <pc:docMk/>
            <pc:sldMk cId="2933573642" sldId="277"/>
            <ac:picMk id="8" creationId="{FEEB5538-D6EB-FD37-E3D6-0C714C847CB1}"/>
          </ac:picMkLst>
        </pc:picChg>
      </pc:sldChg>
      <pc:sldChg chg="addSp modSp add mod">
        <pc:chgData name="shubhankshi sonker" userId="3e1029e30c06bdc1" providerId="LiveId" clId="{80ACEC6F-AB34-48C7-BF1F-32D213C16998}" dt="2023-06-04T10:20:32.007" v="2955"/>
        <pc:sldMkLst>
          <pc:docMk/>
          <pc:sldMk cId="1316831924" sldId="278"/>
        </pc:sldMkLst>
        <pc:spChg chg="mod">
          <ac:chgData name="shubhankshi sonker" userId="3e1029e30c06bdc1" providerId="LiveId" clId="{80ACEC6F-AB34-48C7-BF1F-32D213C16998}" dt="2023-05-22T14:40:03.258" v="2157" actId="20577"/>
          <ac:spMkLst>
            <pc:docMk/>
            <pc:sldMk cId="1316831924" sldId="278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2T14:39:50.042" v="2087" actId="1076"/>
          <ac:spMkLst>
            <pc:docMk/>
            <pc:sldMk cId="1316831924" sldId="278"/>
            <ac:spMk id="6" creationId="{F13645CA-043D-3F6D-E119-1F85D350F4DA}"/>
          </ac:spMkLst>
        </pc:spChg>
        <pc:spChg chg="mod">
          <ac:chgData name="shubhankshi sonker" userId="3e1029e30c06bdc1" providerId="LiveId" clId="{80ACEC6F-AB34-48C7-BF1F-32D213C16998}" dt="2023-05-23T08:14:17.475" v="2856" actId="20577"/>
          <ac:spMkLst>
            <pc:docMk/>
            <pc:sldMk cId="1316831924" sldId="278"/>
            <ac:spMk id="10" creationId="{61A6C154-9BDB-7DF2-EDFB-22783B0CC39E}"/>
          </ac:spMkLst>
        </pc:spChg>
        <pc:picChg chg="add mod">
          <ac:chgData name="shubhankshi sonker" userId="3e1029e30c06bdc1" providerId="LiveId" clId="{80ACEC6F-AB34-48C7-BF1F-32D213C16998}" dt="2023-06-04T10:20:32.007" v="2955"/>
          <ac:picMkLst>
            <pc:docMk/>
            <pc:sldMk cId="1316831924" sldId="278"/>
            <ac:picMk id="8" creationId="{AA09C822-AD84-831D-28D2-F77CBE4A3F2F}"/>
          </ac:picMkLst>
        </pc:picChg>
      </pc:sldChg>
      <pc:sldChg chg="new del">
        <pc:chgData name="shubhankshi sonker" userId="3e1029e30c06bdc1" providerId="LiveId" clId="{80ACEC6F-AB34-48C7-BF1F-32D213C16998}" dt="2023-05-22T14:39:40.572" v="2084" actId="2696"/>
        <pc:sldMkLst>
          <pc:docMk/>
          <pc:sldMk cId="1717185301" sldId="278"/>
        </pc:sldMkLst>
      </pc:sldChg>
      <pc:sldChg chg="addSp modSp add mod">
        <pc:chgData name="shubhankshi sonker" userId="3e1029e30c06bdc1" providerId="LiveId" clId="{80ACEC6F-AB34-48C7-BF1F-32D213C16998}" dt="2023-06-04T10:20:37.303" v="2956"/>
        <pc:sldMkLst>
          <pc:docMk/>
          <pc:sldMk cId="430710330" sldId="279"/>
        </pc:sldMkLst>
        <pc:spChg chg="mod">
          <ac:chgData name="shubhankshi sonker" userId="3e1029e30c06bdc1" providerId="LiveId" clId="{80ACEC6F-AB34-48C7-BF1F-32D213C16998}" dt="2023-05-23T08:14:39.721" v="2869" actId="20577"/>
          <ac:spMkLst>
            <pc:docMk/>
            <pc:sldMk cId="430710330" sldId="279"/>
            <ac:spMk id="10" creationId="{61A6C154-9BDB-7DF2-EDFB-22783B0CC39E}"/>
          </ac:spMkLst>
        </pc:spChg>
        <pc:picChg chg="add mod">
          <ac:chgData name="shubhankshi sonker" userId="3e1029e30c06bdc1" providerId="LiveId" clId="{80ACEC6F-AB34-48C7-BF1F-32D213C16998}" dt="2023-06-04T10:20:37.303" v="2956"/>
          <ac:picMkLst>
            <pc:docMk/>
            <pc:sldMk cId="430710330" sldId="279"/>
            <ac:picMk id="8" creationId="{8FAEB091-2F3B-8727-919C-10FD901D32F4}"/>
          </ac:picMkLst>
        </pc:picChg>
      </pc:sldChg>
      <pc:sldChg chg="addSp modSp add mod">
        <pc:chgData name="shubhankshi sonker" userId="3e1029e30c06bdc1" providerId="LiveId" clId="{80ACEC6F-AB34-48C7-BF1F-32D213C16998}" dt="2023-06-04T10:20:41.867" v="2957"/>
        <pc:sldMkLst>
          <pc:docMk/>
          <pc:sldMk cId="3176116275" sldId="280"/>
        </pc:sldMkLst>
        <pc:spChg chg="mod">
          <ac:chgData name="shubhankshi sonker" userId="3e1029e30c06bdc1" providerId="LiveId" clId="{80ACEC6F-AB34-48C7-BF1F-32D213C16998}" dt="2023-05-23T08:14:49.858" v="2874" actId="20577"/>
          <ac:spMkLst>
            <pc:docMk/>
            <pc:sldMk cId="3176116275" sldId="280"/>
            <ac:spMk id="10" creationId="{61A6C154-9BDB-7DF2-EDFB-22783B0CC39E}"/>
          </ac:spMkLst>
        </pc:spChg>
        <pc:picChg chg="add mod">
          <ac:chgData name="shubhankshi sonker" userId="3e1029e30c06bdc1" providerId="LiveId" clId="{80ACEC6F-AB34-48C7-BF1F-32D213C16998}" dt="2023-06-04T10:20:41.867" v="2957"/>
          <ac:picMkLst>
            <pc:docMk/>
            <pc:sldMk cId="3176116275" sldId="280"/>
            <ac:picMk id="8" creationId="{0984D2C6-ED67-7524-64D7-E9F298539EE1}"/>
          </ac:picMkLst>
        </pc:picChg>
      </pc:sldChg>
      <pc:sldChg chg="addSp modSp add mod">
        <pc:chgData name="shubhankshi sonker" userId="3e1029e30c06bdc1" providerId="LiveId" clId="{80ACEC6F-AB34-48C7-BF1F-32D213C16998}" dt="2023-06-04T10:20:46.439" v="2958"/>
        <pc:sldMkLst>
          <pc:docMk/>
          <pc:sldMk cId="1407045700" sldId="281"/>
        </pc:sldMkLst>
        <pc:spChg chg="mod">
          <ac:chgData name="shubhankshi sonker" userId="3e1029e30c06bdc1" providerId="LiveId" clId="{80ACEC6F-AB34-48C7-BF1F-32D213C16998}" dt="2023-05-23T07:32:22.306" v="2388" actId="20577"/>
          <ac:spMkLst>
            <pc:docMk/>
            <pc:sldMk cId="1407045700" sldId="281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3T07:30:37.385" v="2325" actId="1076"/>
          <ac:spMkLst>
            <pc:docMk/>
            <pc:sldMk cId="1407045700" sldId="281"/>
            <ac:spMk id="7" creationId="{55E55C01-144B-534B-F940-6EEE9B820D9E}"/>
          </ac:spMkLst>
        </pc:spChg>
        <pc:spChg chg="mod">
          <ac:chgData name="shubhankshi sonker" userId="3e1029e30c06bdc1" providerId="LiveId" clId="{80ACEC6F-AB34-48C7-BF1F-32D213C16998}" dt="2023-05-23T07:51:01.481" v="2592" actId="20577"/>
          <ac:spMkLst>
            <pc:docMk/>
            <pc:sldMk cId="1407045700" sldId="281"/>
            <ac:spMk id="10" creationId="{61A6C154-9BDB-7DF2-EDFB-22783B0CC39E}"/>
          </ac:spMkLst>
        </pc:spChg>
        <pc:picChg chg="add mod">
          <ac:chgData name="shubhankshi sonker" userId="3e1029e30c06bdc1" providerId="LiveId" clId="{80ACEC6F-AB34-48C7-BF1F-32D213C16998}" dt="2023-06-04T10:20:46.439" v="2958"/>
          <ac:picMkLst>
            <pc:docMk/>
            <pc:sldMk cId="1407045700" sldId="281"/>
            <ac:picMk id="8" creationId="{53757D48-4E27-4D8E-C540-B7E478C64598}"/>
          </ac:picMkLst>
        </pc:picChg>
      </pc:sldChg>
      <pc:sldChg chg="addSp delSp modSp add mod">
        <pc:chgData name="shubhankshi sonker" userId="3e1029e30c06bdc1" providerId="LiveId" clId="{80ACEC6F-AB34-48C7-BF1F-32D213C16998}" dt="2023-06-04T10:20:57.029" v="2960"/>
        <pc:sldMkLst>
          <pc:docMk/>
          <pc:sldMk cId="1401985271" sldId="282"/>
        </pc:sldMkLst>
        <pc:spChg chg="mod">
          <ac:chgData name="shubhankshi sonker" userId="3e1029e30c06bdc1" providerId="LiveId" clId="{80ACEC6F-AB34-48C7-BF1F-32D213C16998}" dt="2023-05-23T07:38:22.690" v="2441" actId="20577"/>
          <ac:spMkLst>
            <pc:docMk/>
            <pc:sldMk cId="1401985271" sldId="282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3T07:38:14.068" v="2415" actId="1076"/>
          <ac:spMkLst>
            <pc:docMk/>
            <pc:sldMk cId="1401985271" sldId="282"/>
            <ac:spMk id="6" creationId="{F13645CA-043D-3F6D-E119-1F85D350F4DA}"/>
          </ac:spMkLst>
        </pc:spChg>
        <pc:spChg chg="del mod">
          <ac:chgData name="shubhankshi sonker" userId="3e1029e30c06bdc1" providerId="LiveId" clId="{80ACEC6F-AB34-48C7-BF1F-32D213C16998}" dt="2023-05-23T07:38:24.360" v="2443"/>
          <ac:spMkLst>
            <pc:docMk/>
            <pc:sldMk cId="1401985271" sldId="282"/>
            <ac:spMk id="10" creationId="{61A6C154-9BDB-7DF2-EDFB-22783B0CC39E}"/>
          </ac:spMkLst>
        </pc:spChg>
        <pc:spChg chg="add mod">
          <ac:chgData name="shubhankshi sonker" userId="3e1029e30c06bdc1" providerId="LiveId" clId="{80ACEC6F-AB34-48C7-BF1F-32D213C16998}" dt="2023-05-23T08:11:57.418" v="2802" actId="20577"/>
          <ac:spMkLst>
            <pc:docMk/>
            <pc:sldMk cId="1401985271" sldId="282"/>
            <ac:spMk id="11" creationId="{3BBB2EAA-E1EC-9CB7-B6FF-D624A12463B4}"/>
          </ac:spMkLst>
        </pc:spChg>
        <pc:picChg chg="add mod">
          <ac:chgData name="shubhankshi sonker" userId="3e1029e30c06bdc1" providerId="LiveId" clId="{80ACEC6F-AB34-48C7-BF1F-32D213C16998}" dt="2023-06-04T10:20:57.029" v="2960"/>
          <ac:picMkLst>
            <pc:docMk/>
            <pc:sldMk cId="1401985271" sldId="282"/>
            <ac:picMk id="8" creationId="{34A57CBF-BA08-2EBF-EF29-40ACE0619D1E}"/>
          </ac:picMkLst>
        </pc:picChg>
      </pc:sldChg>
      <pc:sldChg chg="addSp modSp add mod">
        <pc:chgData name="shubhankshi sonker" userId="3e1029e30c06bdc1" providerId="LiveId" clId="{80ACEC6F-AB34-48C7-BF1F-32D213C16998}" dt="2023-06-04T10:20:51.570" v="2959"/>
        <pc:sldMkLst>
          <pc:docMk/>
          <pc:sldMk cId="3927064676" sldId="283"/>
        </pc:sldMkLst>
        <pc:spChg chg="mod">
          <ac:chgData name="shubhankshi sonker" userId="3e1029e30c06bdc1" providerId="LiveId" clId="{80ACEC6F-AB34-48C7-BF1F-32D213C16998}" dt="2023-05-23T07:50:44.853" v="2589" actId="20577"/>
          <ac:spMkLst>
            <pc:docMk/>
            <pc:sldMk cId="3927064676" sldId="283"/>
            <ac:spMk id="10" creationId="{61A6C154-9BDB-7DF2-EDFB-22783B0CC39E}"/>
          </ac:spMkLst>
        </pc:spChg>
        <pc:picChg chg="add mod">
          <ac:chgData name="shubhankshi sonker" userId="3e1029e30c06bdc1" providerId="LiveId" clId="{80ACEC6F-AB34-48C7-BF1F-32D213C16998}" dt="2023-06-04T10:20:51.570" v="2959"/>
          <ac:picMkLst>
            <pc:docMk/>
            <pc:sldMk cId="3927064676" sldId="283"/>
            <ac:picMk id="8" creationId="{5306CBA2-9A0F-3787-116E-CDDB91634ECB}"/>
          </ac:picMkLst>
        </pc:picChg>
      </pc:sldChg>
      <pc:sldChg chg="addSp modSp add mod">
        <pc:chgData name="shubhankshi sonker" userId="3e1029e30c06bdc1" providerId="LiveId" clId="{80ACEC6F-AB34-48C7-BF1F-32D213C16998}" dt="2023-06-04T10:21:22.360" v="2961"/>
        <pc:sldMkLst>
          <pc:docMk/>
          <pc:sldMk cId="383314467" sldId="284"/>
        </pc:sldMkLst>
        <pc:spChg chg="mod">
          <ac:chgData name="shubhankshi sonker" userId="3e1029e30c06bdc1" providerId="LiveId" clId="{80ACEC6F-AB34-48C7-BF1F-32D213C16998}" dt="2023-05-23T08:02:33.216" v="2739" actId="20577"/>
          <ac:spMkLst>
            <pc:docMk/>
            <pc:sldMk cId="383314467" sldId="284"/>
            <ac:spMk id="2" creationId="{46089E85-C1D4-F8EB-8947-E04EDEBE8A24}"/>
          </ac:spMkLst>
        </pc:spChg>
        <pc:spChg chg="mod">
          <ac:chgData name="shubhankshi sonker" userId="3e1029e30c06bdc1" providerId="LiveId" clId="{80ACEC6F-AB34-48C7-BF1F-32D213C16998}" dt="2023-05-23T08:12:09.559" v="2808" actId="20577"/>
          <ac:spMkLst>
            <pc:docMk/>
            <pc:sldMk cId="383314467" sldId="284"/>
            <ac:spMk id="11" creationId="{3BBB2EAA-E1EC-9CB7-B6FF-D624A12463B4}"/>
          </ac:spMkLst>
        </pc:spChg>
        <pc:picChg chg="add mod">
          <ac:chgData name="shubhankshi sonker" userId="3e1029e30c06bdc1" providerId="LiveId" clId="{80ACEC6F-AB34-48C7-BF1F-32D213C16998}" dt="2023-06-04T10:21:22.360" v="2961"/>
          <ac:picMkLst>
            <pc:docMk/>
            <pc:sldMk cId="383314467" sldId="284"/>
            <ac:picMk id="8" creationId="{D34A597B-6965-4ECD-3B7C-0533F638F902}"/>
          </ac:picMkLst>
        </pc:picChg>
      </pc:sldChg>
      <pc:sldChg chg="addSp modSp add mod">
        <pc:chgData name="shubhankshi sonker" userId="3e1029e30c06bdc1" providerId="LiveId" clId="{80ACEC6F-AB34-48C7-BF1F-32D213C16998}" dt="2023-06-04T10:21:28.016" v="2963"/>
        <pc:sldMkLst>
          <pc:docMk/>
          <pc:sldMk cId="1577221311" sldId="285"/>
        </pc:sldMkLst>
        <pc:spChg chg="mod">
          <ac:chgData name="shubhankshi sonker" userId="3e1029e30c06bdc1" providerId="LiveId" clId="{80ACEC6F-AB34-48C7-BF1F-32D213C16998}" dt="2023-06-04T10:21:27.305" v="2962" actId="1076"/>
          <ac:spMkLst>
            <pc:docMk/>
            <pc:sldMk cId="1577221311" sldId="285"/>
            <ac:spMk id="4" creationId="{5F729070-55F4-EF59-F46D-C740360A9A73}"/>
          </ac:spMkLst>
        </pc:spChg>
        <pc:spChg chg="mod">
          <ac:chgData name="shubhankshi sonker" userId="3e1029e30c06bdc1" providerId="LiveId" clId="{80ACEC6F-AB34-48C7-BF1F-32D213C16998}" dt="2023-05-23T08:12:17.121" v="2810" actId="20577"/>
          <ac:spMkLst>
            <pc:docMk/>
            <pc:sldMk cId="1577221311" sldId="285"/>
            <ac:spMk id="11" creationId="{3BBB2EAA-E1EC-9CB7-B6FF-D624A12463B4}"/>
          </ac:spMkLst>
        </pc:spChg>
        <pc:picChg chg="add mod">
          <ac:chgData name="shubhankshi sonker" userId="3e1029e30c06bdc1" providerId="LiveId" clId="{80ACEC6F-AB34-48C7-BF1F-32D213C16998}" dt="2023-06-04T10:21:28.016" v="2963"/>
          <ac:picMkLst>
            <pc:docMk/>
            <pc:sldMk cId="1577221311" sldId="285"/>
            <ac:picMk id="8" creationId="{C32E2E52-ABC2-62B3-987B-16A1A251D4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Response to Nuclear Technology in Post-Fukushima Period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Shubhankshi Sonker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Jawaharlal Nehru University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Dayalbagh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Educational Institute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dd Month yyyy / Font: Arial Size: 18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(YOUTH’S RESPONSE TO NUCLEAR TECHNOLOGY)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-344735" y="1310962"/>
            <a:ext cx="12346235" cy="356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003675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study,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observed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53.3%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respondents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opinion</a:t>
            </a:r>
            <a:r>
              <a:rPr lang="en-US" spc="-2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that,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plants</a:t>
            </a:r>
            <a:r>
              <a:rPr lang="en-U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2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prone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threat</a:t>
            </a:r>
            <a:r>
              <a:rPr lang="en-U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earthquakes</a:t>
            </a:r>
            <a:r>
              <a:rPr lang="en-US" sz="1800" spc="1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seismic sensitivity is</a:t>
            </a:r>
            <a:r>
              <a:rPr lang="en-US" sz="1800" spc="2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</a:t>
            </a:r>
            <a:r>
              <a:rPr lang="en-US" sz="1800" spc="2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concern</a:t>
            </a:r>
            <a:r>
              <a:rPr lang="en-US" sz="1800" spc="2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2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2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2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2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en-US" sz="1800" spc="2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plants.</a:t>
            </a:r>
            <a:r>
              <a:rPr lang="en-US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42.7%</a:t>
            </a:r>
            <a:r>
              <a:rPr lang="en-US" sz="1800" spc="2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respondents</a:t>
            </a:r>
            <a:r>
              <a:rPr lang="en-US" spc="-2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voted for the option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faulty</a:t>
            </a:r>
            <a:r>
              <a:rPr lang="en-US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design.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option,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which maximum number of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responses were received,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earthquakes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faulty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design,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meltdown.</a:t>
            </a:r>
            <a:r>
              <a:rPr lang="en-US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32.7% of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respondents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think</a:t>
            </a:r>
            <a:r>
              <a:rPr lang="en-US" spc="-2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 power plants are not safe and massively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dangerous because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 of meltdown.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003675" algn="l"/>
              </a:tabLst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study carried out by IEA (2005), the majority, 54%, of respondents surveyed, vouched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that, the risk of terrorism is high. In the case of India, it was observed that, 40 % of Indians consider terrorism as primary risk for safety of nuclear power plants.  However, in the present study it was found that only 22% of respondents conjure up terrorism or terrorist attacks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primary danger for the nuclear power plants. Only, 14% of respondents, support floods as the potential risk for Indian nuclear power plants.</a:t>
            </a:r>
            <a:endParaRPr lang="en-US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  <a:tabLst>
                <a:tab pos="4003675" algn="l"/>
              </a:tabLst>
            </a:pPr>
            <a:endParaRPr lang="en-US" sz="18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944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71976C9C-F8D4-FD9A-B83A-D8A24111B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5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(YOUTH’S RESPONSE TO NUCLEAR TECHNOLOGY)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944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4.png" descr="A picture containing text, screenshot, plot, diagram&#10;&#10;Description automatically generated">
            <a:extLst>
              <a:ext uri="{FF2B5EF4-FFF2-40B4-BE49-F238E27FC236}">
                <a16:creationId xmlns:a16="http://schemas.microsoft.com/office/drawing/2014/main" id="{CC70B186-C776-0C4B-55BE-C4238F3E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10962"/>
            <a:ext cx="11663649" cy="54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69E32A52-40D8-C8A5-572B-48384B54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0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(YOUTH’S RESPONSE TO ALTERNATIVE SOURCE OF ENERGY)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944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5AA62-2FCA-6F9A-3BA3-25F195A932ED}"/>
              </a:ext>
            </a:extLst>
          </p:cNvPr>
          <p:cNvSpPr txBox="1"/>
          <p:nvPr/>
        </p:nvSpPr>
        <p:spPr>
          <a:xfrm>
            <a:off x="-165314" y="1160563"/>
            <a:ext cx="12192000" cy="484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 very important study (CAN, 2011), it was observed that 76% of the respondents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claim that they strongly favor solar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 as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most reliable and effective source of energy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contrast to the nuclear energy. Also, 64% of the surveyed public strongly favored wind as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most reliable choice of energy in the post–Fukushima era. 55% of the respondents vouch for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hydroelectric option and surprisingly a very meager proportion of people suggest coal as their</a:t>
            </a:r>
            <a:r>
              <a:rPr lang="en-US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strongly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selected energy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alternative.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current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it was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53.3%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respondents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said that solar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highly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 and simultaneously the most reliable option of energy, while 14% of respondents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believe that solar energy is not that important.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Hydroelectricity is the second most reliable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option of energy, and 34% claim hydroelectricity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highly important, while 32% of 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respondents hold opposite opinion. 32.05% of the people questioned replied that they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believe coal is highly important and the other 12.7% assume that coal is not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all.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highly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option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chosen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30.7%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respondents and interestingly a higher number of respondents, 34.3% rightly denied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its importance.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20.7% conceive that wind could be the alternative for nuclear energy and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almost double of the respondents 40% denies the claim that wind is highly important and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reliable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option of energy.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454C2DB9-9E38-97BD-88AF-ED515016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7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(YOUTH’S RESPONSE TO ALTERNATIVE SOURCE OF ENERGY)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944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image5.png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8D707894-B0C5-FA3D-7335-36985D3C17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58" y="1208436"/>
            <a:ext cx="11571841" cy="5192364"/>
          </a:xfrm>
          <a:prstGeom prst="rect">
            <a:avLst/>
          </a:prstGeom>
        </p:spPr>
      </p:pic>
      <p:pic>
        <p:nvPicPr>
          <p:cNvPr id="10" name="Picture 9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1B87FAAB-D250-AB91-FB50-19E273957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(YOUTH’S RESPONSE TO SIGNIFICANCE OF PUBLIC OPINION)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17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F822A-7809-F51E-5757-8E4095737D59}"/>
              </a:ext>
            </a:extLst>
          </p:cNvPr>
          <p:cNvSpPr txBox="1"/>
          <p:nvPr/>
        </p:nvSpPr>
        <p:spPr>
          <a:xfrm>
            <a:off x="1" y="1119022"/>
            <a:ext cx="12026684" cy="5800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current study it was found that, 81.3 % of total respondent believe that public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opinion regarding nuclear technology in post Fukushima period is significantly important and</a:t>
            </a:r>
            <a:r>
              <a:rPr lang="en-US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 fewer, 18.7% questioned people assume that public opinion is not important. Thus, one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claim that a huge chunk of population holds public opinion utterly important in policy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matters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 Fukushima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era.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that,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en-US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too</a:t>
            </a:r>
            <a:r>
              <a:rPr lang="en-U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rous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en-US" sz="18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matters</a:t>
            </a:r>
            <a:r>
              <a:rPr lang="en-US" sz="18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8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en-US" sz="18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technical</a:t>
            </a:r>
            <a:r>
              <a:rPr lang="en-US" sz="18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experts</a:t>
            </a:r>
            <a:r>
              <a:rPr lang="en-US" sz="18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relating</a:t>
            </a:r>
            <a:r>
              <a:rPr lang="en-US" sz="18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8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</a:t>
            </a:r>
            <a:r>
              <a:rPr lang="en-US" sz="18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r>
              <a:rPr lang="en-US" sz="18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technologies</a:t>
            </a:r>
            <a:r>
              <a:rPr lang="en-US" sz="18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such</a:t>
            </a:r>
            <a:r>
              <a:rPr lang="en-US" sz="18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nuclear, stem and nano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etc. In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reply to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question, 46 % of the respondents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chose that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civil society is not given adequate space, decision making should be highly transparent. 36%</a:t>
            </a:r>
            <a:r>
              <a:rPr lang="en-US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respondents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refuted their argument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chose the option that doesn’t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agree with 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question;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thus,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strongly favor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claim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policy matters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dealt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exclusively by the experts. However, 24% of the respondents believe that civil society should be given enough space to operate. In the other way round one can assume that despite holding civil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society important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Still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46%,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respondents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believe that decision making is not merely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matter of experts and domain pertaining only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civil society, but the ordinary or layman do have a share in decision making and policy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framing.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nother important qu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 that, 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 </a:t>
            </a:r>
            <a:r>
              <a:rPr lang="en-US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Fukushima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ondu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serious assessment on the future of nuclear technology.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ajority of the questioned public,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88%,</a:t>
            </a:r>
            <a:r>
              <a:rPr lang="en-US" sz="1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believe</a:t>
            </a:r>
            <a:r>
              <a:rPr lang="en-US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that,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yes</a:t>
            </a:r>
            <a:r>
              <a:rPr lang="en-US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</a:t>
            </a:r>
            <a:r>
              <a:rPr lang="en-US" sz="1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serious</a:t>
            </a:r>
            <a:r>
              <a:rPr lang="en-US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</a:t>
            </a:r>
            <a:r>
              <a:rPr lang="en-US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en-US" sz="1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</a:t>
            </a:r>
            <a:r>
              <a:rPr lang="en-US" sz="1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r>
              <a:rPr lang="en-US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very merge 12% people refuted their argument. When asked what the outcome of such an assessment should be, surprisingly 55% answered, we cannot give up nuclear technology; safety</a:t>
            </a:r>
            <a:r>
              <a:rPr lang="en-US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measures should be urgently introduced in all existing nuclear power plants and eliminates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 fear. </a:t>
            </a: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DE5DEEC0-3C9D-1159-AF08-A88BF327A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PUS:YOUTH’S RESPONSE TO ASSESSMENT ON FUTURE OF NUCLEAR TECHNOLOGY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17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F822A-7809-F51E-5757-8E4095737D59}"/>
              </a:ext>
            </a:extLst>
          </p:cNvPr>
          <p:cNvSpPr txBox="1"/>
          <p:nvPr/>
        </p:nvSpPr>
        <p:spPr>
          <a:xfrm>
            <a:off x="1" y="1119022"/>
            <a:ext cx="12026684" cy="5799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29% of the respondents chose that, nuclear power plants are prone to natural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disasters and hence India should consider closing nuclear power plants, which are more</a:t>
            </a:r>
            <a:r>
              <a:rPr lang="en-US" spc="-2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 25 years old or as per international norms adopted by some leading countries like Japan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Germany. Similarly, 20% of respondents believe that India should reduce reliance 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 power plants and declare complete moratorium on building new nuclear power plants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18% of the respondents conceive that, the regulatory and assessment bodies should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become completely autonomous and be made transparent to public scrutiny including CAG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(audit).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study, it was found that 60% of the people believe that government should not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Koodankulam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huge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unhappiness and discontentment.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rest of the 40% believed that government should go ahead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nuclear plant, despite so much of hue and cry by the inhabitants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surrounding villages.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 assumed that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crises would be resolved only when public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discontent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addressed.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residents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kern="0" spc="-2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rehabilitated,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power plant. 26% of the questioned public answered that, government should provide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 to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residing around nuclear power plant and fewer assume that leader should be</a:t>
            </a:r>
            <a:r>
              <a:rPr lang="en-US" sz="1800" kern="0" spc="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allowed</a:t>
            </a:r>
            <a:r>
              <a:rPr lang="en-US" sz="1800" kern="0" spc="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800" kern="0" spc="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dialogue</a:t>
            </a:r>
            <a:r>
              <a:rPr lang="en-US" sz="1800" kern="0" spc="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1800" kern="0" spc="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government,</a:t>
            </a:r>
            <a:r>
              <a:rPr lang="en-US" sz="1800" kern="0" spc="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settle</a:t>
            </a:r>
            <a:r>
              <a:rPr lang="en-US" sz="1800" kern="0" spc="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issue.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Thus, addressal of public discontentment seems to be the point of centrality, when we look for </a:t>
            </a:r>
            <a:r>
              <a:rPr lang="en-US" sz="1800" b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resolution.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F2E2410A-5ABC-E29F-050D-DF97CDE6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0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PUS:YOUTH’S RESPONSE TO MEDIA COVERAGE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17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F822A-7809-F51E-5757-8E4095737D59}"/>
              </a:ext>
            </a:extLst>
          </p:cNvPr>
          <p:cNvSpPr txBox="1"/>
          <p:nvPr/>
        </p:nvSpPr>
        <p:spPr>
          <a:xfrm>
            <a:off x="-165315" y="1131751"/>
            <a:ext cx="12192000" cy="293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en-US" sz="1800" kern="0" spc="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en-US" sz="1800" kern="0" spc="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chose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z="1800" kern="0" spc="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tragedies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kern="0" spc="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strongly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exaggerated by the media, 15.3 % of the respondents chose that nuclear tragedies are underestimated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coverage.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surprisingly,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15.3%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believed</a:t>
            </a:r>
            <a:r>
              <a:rPr lang="en-US" sz="1800" kern="0" spc="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z="1800" kern="0" spc="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episodes</a:t>
            </a:r>
            <a:r>
              <a:rPr lang="en-US" sz="1800" kern="0" spc="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kern="0" spc="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correctly</a:t>
            </a:r>
            <a:r>
              <a:rPr lang="en-US" sz="1800" kern="0" spc="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portrayed</a:t>
            </a:r>
            <a:r>
              <a:rPr lang="en-US" sz="1800" kern="0" spc="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media.</a:t>
            </a:r>
            <a:r>
              <a:rPr lang="en-US" sz="1800" kern="0" spc="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en-US" sz="1800" kern="0" spc="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19.3</a:t>
            </a:r>
            <a:r>
              <a:rPr lang="en-US" sz="1800" kern="0" spc="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sz="1800" kern="0" spc="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respondents chose don’t know, when asked about their perception on media’s coverage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tragedies.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Thus, one can interpret from the above observation that our youth is widely divided on the opinion when it comes to media coverage of nuclear episodes. Though a good number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exaggerates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sensitizes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occurrence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tragedies. But sizable numbers of respondents share other opinions and believe that 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episodes are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correctly</a:t>
            </a:r>
            <a:r>
              <a:rPr lang="en-US" sz="1800" kern="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projected by</a:t>
            </a:r>
            <a:r>
              <a:rPr lang="en-US" sz="1800" kern="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D76B7C58-3538-8845-9DC0-3FA84190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PEOPLE’S UNDERSTANDING OF NUCLEAR TECHNOLOGY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17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6C154-9BDB-7DF2-EDFB-22783B0CC39E}"/>
              </a:ext>
            </a:extLst>
          </p:cNvPr>
          <p:cNvSpPr txBox="1"/>
          <p:nvPr/>
        </p:nvSpPr>
        <p:spPr>
          <a:xfrm>
            <a:off x="0" y="1119021"/>
            <a:ext cx="12107537" cy="5800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 of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Kudan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well aware about the nuclear incident that has happened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past. They not only remember the dates, but they offer sufficient details about 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tragedies that have happened in the course of history like Chernobyl, Three Mile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Island and now Fukushima. In a sense they historicize the nuclear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episodes,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framing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safety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pertaining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technology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 refer to historical nuclear tragedies including Hiroshima and Nagasaki. They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also talk about Bhopal gas tragedy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Kalpakkam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nuclear incident. They argue that children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still are born with innumerable deformities; they are still suffering from cancer and other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diseases, severe genetic disorders and on the top of that effected people are yet to receive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compensations,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simply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speaks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callous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attitude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concerned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governments.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power plant is not a matter of one single year, it is about future generations. People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</a:t>
            </a:r>
            <a:r>
              <a:rPr lang="en-US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Kud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</a:t>
            </a:r>
            <a:r>
              <a:rPr lang="en-US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ontent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nnot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ive in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persistent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fear,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massive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explosion,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pervasive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radiations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unbelievable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aftermaths.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Nobody knows what 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going to happen in future, so how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(NPCIL)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assure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our life and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protected.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argue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huge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deposits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uranium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dumped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vicinity. It would be nothing but a dumping ground, which by all measures is a point 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concern, grave issue and a matter of protest. They believe nuclear plant requires huge amount 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water, which would be 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salinated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then consumed for cooling purposes. In exchange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almost, 7. 2 billion liters of hot water would be discharged every day from every single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 plant, such a great quantity would ultimately depreciate water texture and water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contamination would be the bothersome matter for marine ecology. Tamil Naidu is facing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enormous water scarcity and states like Kerala and Karnataka are not in any compromise 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sharing water with Tamil Naidu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B4EC41C8-C86A-933C-60BF-C71BD94D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4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PEOPLE’S UNDERSTANDING OF NUCLEAR TECHNOLOGY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1953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6C154-9BDB-7DF2-EDFB-22783B0CC39E}"/>
              </a:ext>
            </a:extLst>
          </p:cNvPr>
          <p:cNvSpPr txBox="1"/>
          <p:nvPr/>
        </p:nvSpPr>
        <p:spPr>
          <a:xfrm>
            <a:off x="0" y="1041903"/>
            <a:ext cx="11788048" cy="516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Tamil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Nadu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sufficient,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electricity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consumption. Tamil Naidu can sustain if it is able to construct solar roofs throughout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entire region. Tamil Naidu gets sunlight for more than 320-340, so confessedly Tamil Naidu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a huge potential for solar energy, unlike northern India. Moreover, maintenance cost in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of solar energy is not that high, when we compare with nuclear energy.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case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energy, uranium is purchased from other countries. Nuclear energy requires huge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 investment, large labor force and vast infrastructure; still there is no assurance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electricity.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Moreover, in Germany there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village which is completely electrified through solar energy, when Germany is receiving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sunlight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1800" kern="0" spc="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180-200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days,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US" sz="1800" kern="0" spc="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en-US" sz="1800" kern="0" spc="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evaluation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lesser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1800" kern="0" spc="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(India)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receive. </a:t>
            </a:r>
            <a:r>
              <a:rPr lang="en-US" sz="1800" kern="0" spc="-2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addition to solar, wind is another important source of energy, nearly 3000Mwt of energy is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generated from wind energy only, and it could be further enhanced, if government facilitates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 technology and taps it properly.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feministic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conceptualize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protest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thoroughly. Joint family would never remain intact, because it would be displaced if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power plants are commissioned. This is what felt by some in the region. It is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r>
              <a:rPr lang="en-US" sz="1800" kern="0" spc="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dilemma,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born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1800" kern="0" spc="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deformities,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1800" kern="0" spc="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en-US" sz="1800" kern="0" spc="-2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female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</a:t>
            </a:r>
            <a:r>
              <a:rPr lang="en-US" sz="1800" kern="0" spc="1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en-US" sz="1800" kern="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en-US" sz="1800" kern="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doctor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en-US" sz="1800" kern="0" spc="1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en-US" sz="1800" kern="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en-US" sz="1800" kern="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sz="1800" kern="0" spc="-2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cured.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FEEB5538-D6EB-FD37-E3D6-0C714C84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7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SCIENCE-SOCIETY CONFLICT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35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17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6C154-9BDB-7DF2-EDFB-22783B0CC39E}"/>
              </a:ext>
            </a:extLst>
          </p:cNvPr>
          <p:cNvSpPr txBox="1"/>
          <p:nvPr/>
        </p:nvSpPr>
        <p:spPr>
          <a:xfrm>
            <a:off x="0" y="1041903"/>
            <a:ext cx="11788048" cy="548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more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science-society conflict, rather than calling it unrealistic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dissent based on emotional content and false conceptions. People are opposing science which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believe is violent, pervasive and hegemonic. It is directive and denies the imperativeness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socio-cultural contexts.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argue technology, which NPCIL authorities claim to be more sophisticated, meant to withstand any natural or human calamity, 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similar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Chernobyl.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Russia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disowns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determinant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parts. Technology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culture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 cannot be hold appropriate for Indian culture,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suits them is not mandatory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soil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too,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substantiate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similar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kind of arguments.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stress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</a:t>
            </a:r>
            <a:r>
              <a:rPr lang="en-US" sz="18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en-US" sz="18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raise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various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 institutions. People are ardent to know what is going to happen with electricity, and what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en-US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plants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about,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because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determines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en-US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safety.</a:t>
            </a:r>
            <a:r>
              <a:rPr lang="en-US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</a:t>
            </a:r>
            <a:r>
              <a:rPr lang="en-US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1800" spc="-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only the domain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scientists; common masses can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acquire knowledge too, because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ultimately science has to think of goodwill of entire society, rather than being impunity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few. One of the naked truth is that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power plant is located at a distance of half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kilometer</a:t>
            </a:r>
            <a:r>
              <a:rPr lang="en-US" sz="1800" spc="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en-US" sz="18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Tsunami</a:t>
            </a:r>
            <a:r>
              <a:rPr lang="en-US" sz="18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colony,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</a:t>
            </a:r>
            <a:r>
              <a:rPr lang="en-US" sz="1800" spc="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1800" spc="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800" spc="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lakh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residing</a:t>
            </a:r>
            <a:r>
              <a:rPr lang="en-US" sz="18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</a:t>
            </a:r>
            <a:r>
              <a:rPr lang="en-US" sz="18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-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radius,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utterly 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violation by NPCIL against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established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AERB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rules. (in a 16 km radius, population must not exceed10,000 residents as per AERB Rules).</a:t>
            </a:r>
          </a:p>
          <a:p>
            <a:pPr marL="190500"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AA09C822-AD84-831D-28D2-F77CBE4A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3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113016" y="1202077"/>
            <a:ext cx="1200021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Fukushima has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turning point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world</a:t>
            </a:r>
            <a:r>
              <a:rPr lang="en-US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 of nuclear technology.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relationship between technology, society, politics, and environment has come into sharp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discourse.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rightly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paradigm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shift,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appeals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en-US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and new interpretation (</a:t>
            </a:r>
            <a:r>
              <a:rPr lang="en-US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Rieu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renaissance,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vouched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ultimately failed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materialize 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light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Fukushima disaster 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receding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confidence</a:t>
            </a:r>
            <a:r>
              <a:rPr lang="en-US" sz="1800" spc="1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argument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en-US" sz="1800" spc="1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safest</a:t>
            </a:r>
            <a:r>
              <a:rPr lang="en-US" sz="1800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futuristic</a:t>
            </a:r>
            <a:r>
              <a:rPr lang="en-US" sz="18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Moreover,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countries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Germany,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Switzerland,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China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Japan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decided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phase out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 power as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immediately</a:t>
            </a:r>
            <a:r>
              <a:rPr lang="en-US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possible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Netzer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Steinilber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wake of Fukushima, there have been severe protests against the nuclear technology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worldwide.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Countries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France,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China,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Japan,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witnessed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severe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discontent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India,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protest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remained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fringe,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Fukushima,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Kudankualam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(Tamil Nadu) and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Jaitapure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(Maharashtra) have emerged as new cites of protest.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India’s 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has been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matter of colossal secrecy,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its very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inception. Public 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participation has never been fully endorsed and appreciated in national nuclear planning 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800" kern="0" spc="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800" kern="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1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1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800" kern="0" spc="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shm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lang="en-US" sz="1800" kern="0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kern="0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lmost</a:t>
            </a:r>
            <a:r>
              <a:rPr lang="en-US" sz="1800" kern="0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t,</a:t>
            </a:r>
            <a:r>
              <a:rPr lang="en-US" sz="1800" kern="0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hnol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800" kern="0" spc="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passport to modernity.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many ways the government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relatively successful in mobilizing the public opinion towards its pro-nuclear policies on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basis of energy demands couple of years back at the tenure of UPA II. However, in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few months after the Japanese nuclear disaster, the situation has dramatically changed.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2ED65A0A-C901-0A1C-FA09-C656987A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SCIENCE-SOCIETY CONFLICT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35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17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6C154-9BDB-7DF2-EDFB-22783B0CC39E}"/>
              </a:ext>
            </a:extLst>
          </p:cNvPr>
          <p:cNvSpPr txBox="1"/>
          <p:nvPr/>
        </p:nvSpPr>
        <p:spPr>
          <a:xfrm>
            <a:off x="0" y="1041903"/>
            <a:ext cx="11788048" cy="548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also raise question on the autonomy of AERB and DAE. They know that AERB has to report to the Secretary, DAE, who is also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responsible for the Nuclear Power Corporation of India Limited (NPCIL), which executes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program.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Thus,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promotion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</a:t>
            </a:r>
            <a:r>
              <a:rPr lang="en-US" sz="1800" kern="0" spc="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en-US" sz="1800" kern="0" spc="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hands</a:t>
            </a:r>
            <a:r>
              <a:rPr lang="en-US" sz="1800" kern="0" spc="-2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DAE.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whole discourse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issue, point which secures merit is that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has been a hotbed of protest since 1989, when the nuclear project was in its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conceptual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stage.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decades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people’s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apprehensions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never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sincerity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perception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livelihood remained unaltered as dangerous 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uncertain explosive neighbors.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only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the mass agitation gained momentum specifically in the wake of furious Fukushima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accident, scientific community has got out of deep slumber 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almost left no stone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unturned to assure frightened and aggressive masses about the safety and stability of nuclear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 plant.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nutshell lack of proper conscientization and awareness regarding the project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spurted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acumen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community.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People‘s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attitude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 regarding much contested nuclear technology need to be reconstructed as early as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possible. Government as well as scientific institutions needs to be more serious about public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 and popularization of science.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8FAEB091-2F3B-8727-919C-10FD901D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1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SCIENCE-SOCIETY CONFLICT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35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17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6C154-9BDB-7DF2-EDFB-22783B0CC39E}"/>
              </a:ext>
            </a:extLst>
          </p:cNvPr>
          <p:cNvSpPr txBox="1"/>
          <p:nvPr/>
        </p:nvSpPr>
        <p:spPr>
          <a:xfrm>
            <a:off x="0" y="1090209"/>
            <a:ext cx="12192000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PUS as a discipline and tool most be employed to 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regenerate the lost and waning public trust. Moreover, it is pertinent on the part of scientific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community and scientific institutions to understand under which conditions, and in which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assimilate</a:t>
            </a:r>
            <a:r>
              <a:rPr lang="en-US" sz="1800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background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knowledge,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PUS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discipline need to take care of vernacular knowledge and belief system as well, before making common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as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scientific ventures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projects.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controversy is witness to severe policy lapse, which surely is a point of concern for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and all. Moreover, over riding public opinion has resulted in staunch and rabid opposition 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nuclear technology in current times. Thus, the post Fukushima period call for more space 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 to public opinion, if public participation is really a serious concern, then it demands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ample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earliest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0984D2C6-ED67-7524-64D7-E9F29853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1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RESPONSE POST-FUKUSHIMA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35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1854" y="167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6C154-9BDB-7DF2-EDFB-22783B0CC39E}"/>
              </a:ext>
            </a:extLst>
          </p:cNvPr>
          <p:cNvSpPr txBox="1"/>
          <p:nvPr/>
        </p:nvSpPr>
        <p:spPr>
          <a:xfrm>
            <a:off x="0" y="1090209"/>
            <a:ext cx="12192000" cy="548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discourse rekindled on the safety and future of nuclear power plants in India 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wake of </a:t>
            </a:r>
            <a:r>
              <a:rPr lang="en-US" sz="1800" kern="0" dirty="0"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devastating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earthquake and tsunami that triggered a nuclear crisis in Japan,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regime relentlessly tried its best to assure public about the feasibility and safety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plants.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such security against nuclear technology did not last too long.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theories of safe nuclear energy, propounded by nuclear establishment, failed miserably 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ople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sorte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unpre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nted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otest</a:t>
            </a:r>
            <a:r>
              <a:rPr lang="en-US" sz="1800" kern="0" spc="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kern="0" spc="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1800" kern="0" spc="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rts</a:t>
            </a:r>
            <a:r>
              <a:rPr lang="en-US" sz="1800" kern="0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ndia.</a:t>
            </a:r>
            <a:endParaRPr lang="en-US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was in the wake of strong public resentment;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Tamil Naidu government was pressurized to establish an expert committee headed by former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Atomic Energy Commission Chairman M R Srinivasan to assess a fresh safety of nuclear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plants. However, to the utter surprise expert committee gave clean chit to the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 power plant and described that public agitations were exhaustively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scrutinized (2012.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 March, The Hindu).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Later, on the 19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March 2012, Tamil Naidu CM, Jayalalitha, also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gave green signal to the controversial nuclear plant. State government strongly pronounced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the public fear was heavily scrutinized, denied public apprehensions of existence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earthquake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tsunami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advocated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aspect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(2012, 19 March. The Hindu).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central experts group appointed by the Department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Atomic Energy, also allied public fear, by vouching for the safety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nuclear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en-US" sz="1800" spc="1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</a:t>
            </a:r>
            <a:r>
              <a:rPr lang="en-US" sz="180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calling</a:t>
            </a:r>
            <a:r>
              <a:rPr lang="en-US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180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</a:t>
            </a:r>
            <a:r>
              <a:rPr lang="en-US" sz="1800" spc="1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advanced</a:t>
            </a:r>
            <a:r>
              <a:rPr lang="en-US" sz="1800" spc="1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safest</a:t>
            </a:r>
            <a:r>
              <a:rPr lang="en-US" sz="180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spc="1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en-US" sz="1800" spc="1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</a:t>
            </a:r>
            <a:r>
              <a:rPr lang="en-US" sz="180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(2012,Deccan</a:t>
            </a:r>
            <a:r>
              <a:rPr lang="en-US" sz="180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Herald).</a:t>
            </a: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53757D48-4E27-4D8E-C540-B7E478C6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4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RESPONSE POST-FUKUSHIMA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35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1854" y="167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6C154-9BDB-7DF2-EDFB-22783B0CC39E}"/>
              </a:ext>
            </a:extLst>
          </p:cNvPr>
          <p:cNvSpPr txBox="1"/>
          <p:nvPr/>
        </p:nvSpPr>
        <p:spPr>
          <a:xfrm>
            <a:off x="0" y="1090209"/>
            <a:ext cx="12192000" cy="165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one of its documented report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lessons from Fukushima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Green Peace has highlighted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all the tragic episode of Fukushima happened because of institutional failures. These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institutional failures are visible in all countries that generate nuclear energy. And ironically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governments have been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engrossed in promoting public education in nuclear power, rather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 for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debate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nuclear safety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(Naidoo,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2012).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5306CBA2-9A0F-3787-116E-CDDB9163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RESPONSE TO PROTEST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13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1854" y="167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B2EAA-E1EC-9CB7-B6FF-D624A12463B4}"/>
              </a:ext>
            </a:extLst>
          </p:cNvPr>
          <p:cNvSpPr txBox="1"/>
          <p:nvPr/>
        </p:nvSpPr>
        <p:spPr>
          <a:xfrm>
            <a:off x="190500" y="1168400"/>
            <a:ext cx="118361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state,</a:t>
            </a:r>
            <a:r>
              <a:rPr lang="en-US" sz="1800" kern="0" spc="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institutions,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kern="0" spc="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mainstream</a:t>
            </a:r>
            <a:r>
              <a:rPr lang="en-US" sz="1800" kern="0" spc="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scientists,</a:t>
            </a:r>
            <a:r>
              <a:rPr lang="en-US" sz="1800" kern="0" spc="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spc="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protest</a:t>
            </a:r>
            <a:r>
              <a:rPr lang="en-US" kern="0" spc="-2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largely based on misunderstanding and misconceptions. Provisions laid by AERB, which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meant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public safety, have been misunderstood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perceived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draconian and harsh</a:t>
            </a:r>
            <a:r>
              <a:rPr lang="en-US" kern="0" spc="-2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locals.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claim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need to be educated in order to get rid of ongoing protest. Government assumes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people are ignorant about various intricacies of nuclear technology and the resort to gross 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 </a:t>
            </a:r>
            <a:r>
              <a:rPr lang="en-US" sz="1800" kern="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1800" kern="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800" kern="0" spc="-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distinct </a:t>
            </a:r>
            <a:r>
              <a:rPr lang="en-US" sz="1800" kern="0" spc="-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 categorical correlation between the energy consumption and income of a nation — each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reinforcing the other, (Kalam. 2011,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November.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Hindu) which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clearly indicates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is more concerned about energy needs rather than socio-ecological and safety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further emphasizes that disaster like Fukushima would not be allowed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derail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dreams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economically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protest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conceptualized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impediment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gateway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prosperity.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Moreover,</a:t>
            </a:r>
            <a:r>
              <a:rPr lang="en-US" sz="1800" kern="0" spc="3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</a:t>
            </a:r>
            <a:r>
              <a:rPr lang="en-US" kern="0" spc="-2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also bemoan that present protest are well designed move by western countries in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1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kern="0" spc="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ive </a:t>
            </a:r>
            <a:r>
              <a:rPr lang="en-US" sz="1800" kern="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ndian</a:t>
            </a:r>
            <a:r>
              <a:rPr lang="en-US" sz="1800" kern="0" spc="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</a:t>
            </a:r>
            <a:r>
              <a:rPr lang="en-US" sz="1800" kern="0" spc="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ming</a:t>
            </a:r>
            <a:r>
              <a:rPr lang="en-US" sz="1800" kern="0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sz="1800" kern="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800" kern="0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onomi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kern="0" spc="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1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</a:t>
            </a:r>
            <a:r>
              <a:rPr lang="en-US" sz="1800" spc="2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Indian</a:t>
            </a:r>
            <a:r>
              <a:rPr lang="en-US" sz="1800" spc="2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</a:t>
            </a:r>
            <a:r>
              <a:rPr lang="en-US" sz="1800" spc="2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2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treating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protesters,</a:t>
            </a:r>
            <a:r>
              <a:rPr lang="en-US" sz="1800" spc="2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z="1800" spc="2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 terrorists. People deny the theories that nuclear energy is cancer free and devoid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harmful radiations. They also claim that nuclear power plant would wipe power shortage 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mere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false propaganda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defy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mass protest (2012, The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Hindu).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can argue government completely failed to address the public discontentment in a 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democratic way. It is also tragic that Indian state, which earlier promised to addresses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grievance with sincerity  and honesty, has resorted to coercive means to settle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Kudankulam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issues.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34A57CBF-BA08-2EBF-EF29-40ACE0619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85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 &amp; PUBLIC ENGAGEMENT MODEL AS POSSIBLE SOLUTION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13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1854" y="167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B2EAA-E1EC-9CB7-B6FF-D624A12463B4}"/>
              </a:ext>
            </a:extLst>
          </p:cNvPr>
          <p:cNvSpPr txBox="1"/>
          <p:nvPr/>
        </p:nvSpPr>
        <p:spPr>
          <a:xfrm>
            <a:off x="190500" y="1168400"/>
            <a:ext cx="1183618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never protested against other forms of technologies, which they heavily rely 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en-US" sz="1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daily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life,</a:t>
            </a:r>
            <a:r>
              <a:rPr lang="en-US" sz="1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en-US" sz="1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computer,</a:t>
            </a:r>
            <a:r>
              <a:rPr lang="en-US" sz="1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mobile,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car,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protest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calls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perception.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mechanism,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wherein, different actors and agencies can come together and discuss various issues unanimously.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Techniques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hearing,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meetings,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conferences,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shops,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 museums all can be worked on to make public participation a reality.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dialogue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 be given due weightage to address public apprehensions, public engagement needs 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taken more seriously, thus, the possible solution for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Problem lies within 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purview of PUS.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PUS as a discipline helps in the Popularization of science and perhaps this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popularization holds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key 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crises.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need 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conscientized on the basis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misunderstandings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misconceptions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thoroughly examined and nuclear technology as a science needs to be introduced among 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people, who have lot of discontentment and fear.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addition to this, PUS as a discipline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respects local narratives, culture and common aspirations before thrusting technology 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certain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chunk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population.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introducing any new technology,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Government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 respect public attitudes, perception and simultaneously conducive environment should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made to table different set of ideas and ensure fluidity in opinions. Undoubtedly, all 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stake holders have pertinent role to play, moreover, technology should be a matter of choice,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chose or reject should be decided by stake holders, rather than making it coercive 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unquestionable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decision.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D34A597B-6965-4ECD-3B7C-0533F638F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 &amp; PUBLIC ENGAGEMENT MODEL AS POSSIBLE SOLUTION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33486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13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55C01-144B-534B-F940-6EEE9B82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1854" y="167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plants. (See figure 2.)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40FF55-0DB2-710B-7864-304CE92A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4148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B2EAA-E1EC-9CB7-B6FF-D624A12463B4}"/>
              </a:ext>
            </a:extLst>
          </p:cNvPr>
          <p:cNvSpPr txBox="1"/>
          <p:nvPr/>
        </p:nvSpPr>
        <p:spPr>
          <a:xfrm>
            <a:off x="190500" y="1168400"/>
            <a:ext cx="118361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PUS and participation model in particular, has a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broader and efficient significance in the whole course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conflict.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 stress on the fact , that a proper mechanism should be built, wherein all the stake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holders,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agencies,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actors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mutually interacting with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able 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unanimously on some concrete decision.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 model also termed as dialogue model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favors genuine deliberations, discussions, respects local socio-political milieu, knowledge,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attitudes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belief</a:t>
            </a:r>
            <a:r>
              <a:rPr lang="en-US" sz="1800" spc="2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patterns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among</a:t>
            </a:r>
            <a:r>
              <a:rPr lang="en-US" sz="180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1800" spc="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2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stakeholders,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order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resolve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conflict between science and society.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PUS as a discipline promotes awareness of scientific ventures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initiatives, but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 model builds up a common mechanism,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multiple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actors can work together to resolve their disagreements.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However, ultimately it should be 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decision of all stakeholders to decide the fate of technology, to reject or chose should be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collective decision, rather than being coercive in nature. Public engagement model is 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effort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 scientific knowledge from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 elites 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man.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Thus, it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effort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hegemony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simultaneously,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advocacy</a:t>
            </a:r>
            <a:r>
              <a:rPr lang="en-US" sz="1800" spc="3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democratization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 knowledge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technology.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C32E2E52-ABC2-62B3-987B-16A1A251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2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82193" y="1171255"/>
            <a:ext cx="12031038" cy="548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India’s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Response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Fukushima</a:t>
            </a:r>
            <a:r>
              <a:rPr lang="en-US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thrust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to comprehend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Fukushima disaster has given rise to new discourse, its impact on public understanding, how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people’s perspective has gained significant impetus and how people conceptualize the whole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tenor of nuclear technology. In the study emphasis has been given to responses of different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public(s) like Youth, inhabitants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Kudankulam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Government Institutions. Study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tries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explore,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public/actor(s)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interact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simultaneously they operate at individual level and group level.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of the salient features of this study is that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ost- Fukushima disaster has been studied through the lens of </a:t>
            </a:r>
            <a:r>
              <a:rPr lang="en-US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Understanding of Science perspective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study has tried to see 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 burgeoning brawl between science, scientific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institutions,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ublic</a:t>
            </a:r>
            <a:r>
              <a:rPr lang="en-US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ngagement</a:t>
            </a:r>
            <a:r>
              <a:rPr lang="en-US" sz="1800" b="1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odel.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of science (PUS) is not only young and emerging discipline, but a modern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 which tries to rejuvenate sense of trust among ordinary citizens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(Finkelstein,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1996) to counteract or simply contest the trust deficit and misconceptions pertaining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scientific institutions, innovations, newer technologies, scientific applications and actions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Boykof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Roberts. 2007).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Rader (2011) expresses it as a kind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activism, which tries to generate public opinion and simultaneously ensure their participation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diverse scientific ventures.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C71BBD09-85AC-EA67-E721-8CCE9400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(DIFFERENT MODELS OF PUS)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-165253" y="1090209"/>
            <a:ext cx="12025095" cy="643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interestingly, (Durant, 2003) suggests that PUS now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focuses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dialogue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rather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 deficit model. (Schafer, S. Mike. 2009)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understanding of science is like any other social phenomenon,</a:t>
            </a:r>
            <a:r>
              <a:rPr lang="en-US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en-US" sz="1800" b="1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1800" b="1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en-US" sz="1800" b="1" spc="2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talks</a:t>
            </a:r>
            <a:r>
              <a:rPr lang="en-US" sz="1800" b="1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factual</a:t>
            </a:r>
            <a:r>
              <a:rPr lang="en-US" sz="1800" b="1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details</a:t>
            </a:r>
            <a:r>
              <a:rPr lang="en-US" sz="1800" b="1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US" sz="1800" b="1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comprises</a:t>
            </a:r>
            <a:r>
              <a:rPr lang="en-US" sz="1800" b="1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</a:t>
            </a:r>
            <a:r>
              <a:rPr lang="en-US" sz="1800" b="1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discourses</a:t>
            </a:r>
            <a:r>
              <a:rPr lang="en-US" sz="1800" b="1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(Martin</a:t>
            </a:r>
            <a:r>
              <a:rPr lang="en-US" sz="1800" b="1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Bauer</a:t>
            </a:r>
            <a:r>
              <a:rPr lang="en-US" sz="1800" b="1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2009).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framework</a:t>
            </a:r>
            <a:r>
              <a:rPr lang="en-US" sz="1800" kern="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1800" kern="0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PUS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kern="0" spc="-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study </a:t>
            </a:r>
            <a:r>
              <a:rPr lang="en-US" sz="1800" kern="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1800" kern="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kern="0" spc="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n-US" sz="1800" kern="0" spc="-1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800" kern="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ptuali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kern="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US" sz="1800" kern="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is, </a:t>
            </a:r>
            <a:r>
              <a:rPr lang="en-US" sz="1800" kern="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ople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1800" kern="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espons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sz="1800" kern="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nuclear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r>
              <a:rPr lang="en-US" sz="1800" kern="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Fukushima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study has heavily relied 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public engagement model. It tries to emphasize, how different publics are coming together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or, how they interact with each other in order to form a mechanism, whereby it ensures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participation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Having said that, the study would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highlighting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actors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youth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1800" kern="0" spc="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build a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mechanism of participation.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DEFICIT MODEL: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order to bridge the gap between layman and scientific institutions, it is believed that there is a huge gap of knowledge and in order, to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the gap and commune the basic scientific knowledge to general masses, we require an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en-US" sz="1800" kern="0" spc="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en-US" sz="1800" kern="0" spc="2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1800" kern="0" spc="2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deficit</a:t>
            </a:r>
            <a:r>
              <a:rPr lang="en-US" sz="1800" kern="0" spc="2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</a:t>
            </a:r>
            <a:r>
              <a:rPr lang="en-US" sz="1800" kern="0" spc="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Lewenstein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2003).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notably, many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asked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without providing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context (Wynne, 1995) in deficit model.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CONTEXTUAL MODEL: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model takes care that individuals or respondents are not mere treated as empty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containers but should be given ample space to process the information according to their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socio-cultural and political backgrounds. Thus, information is received from respondents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located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contexts.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Contextual models have been criticized for being merely more sophisticated versions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deficit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07DA603F-E0EA-73BC-DD5F-B9415357A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(DIFFERENT MODELS OF PUS)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-176270" y="1041903"/>
            <a:ext cx="12036112" cy="643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 EXPERTISE MODEL: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“lay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knowledge” or “lay expertise” (Wynne, 1989). This model argues that scientists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often unreasonably certain – even arrogant – about their level of knowledge, failing 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recognize the contingencies or additional information needed to make real world personal or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decisions.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Basing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analyses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largely 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 studies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(Irwin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Wynne,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1996),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proponents</a:t>
            </a:r>
            <a:r>
              <a:rPr lang="en-US" sz="1800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2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</a:t>
            </a:r>
            <a:r>
              <a:rPr lang="en-US" sz="1800" spc="2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</a:t>
            </a:r>
            <a:r>
              <a:rPr lang="en-US" sz="180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</a:t>
            </a:r>
            <a:r>
              <a:rPr lang="en-US" sz="1800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argue</a:t>
            </a:r>
            <a:r>
              <a:rPr lang="en-US" sz="1800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800" spc="2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</a:t>
            </a:r>
            <a:r>
              <a:rPr lang="en-US" sz="1800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activities</a:t>
            </a:r>
            <a:r>
              <a:rPr lang="en-US" sz="1800" spc="2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lang="en-US" sz="1800" spc="2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structured in ways that acknowledge information, knowledge and expertise already held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en-US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communities facing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technical issues (Wynne, 1996).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PUBLIC ENGAGEMENT MODEL: 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focuses on array of activities, initiated to foster public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participation in science policy. These activities include consensus conferences, citizen juries,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deliberative technology assessments, science shops, deliberative polling, and other techniques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(Hamlett, 2002), (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Wachelder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2003). Moreover,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engagement model tries to ensure democratization of science,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taking control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 from elite scientists and politicians and hand over it to various public groups, in order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ensure their participation and engagement in various scientific endeavors (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Sclove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1995).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believed there is deficit of trust, not with public but with scientific institutions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actors.</a:t>
            </a:r>
            <a:endParaRPr lang="en-US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conceptions of the public operate among scientists in policy making, that is deficit concept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misguide</a:t>
            </a:r>
            <a:r>
              <a:rPr lang="en-US" sz="1800" spc="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</a:t>
            </a:r>
            <a:r>
              <a:rPr lang="en-US" sz="1800" spc="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efforts</a:t>
            </a:r>
            <a:r>
              <a:rPr lang="en-US" sz="1800" spc="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interventions</a:t>
            </a:r>
            <a:r>
              <a:rPr lang="en-US" sz="1800" spc="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alienate</a:t>
            </a:r>
            <a:r>
              <a:rPr lang="en-US" sz="1800" spc="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public further. Rebuilding of public trust is the immediate need between the disenchanted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institutions of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science, industry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policy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</a:t>
            </a:r>
            <a:r>
              <a:rPr lang="en-US" sz="18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 (Bauer, 2009)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</a:pPr>
            <a:r>
              <a:rPr lang="en-US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b="1" u="sng" dirty="0"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8C01DDD5-0B87-E3B4-64E9-1B46C07A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5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(DIFFERENT MODELS OF PUS)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-132202" y="1160563"/>
            <a:ext cx="12324202" cy="5799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Wynne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d, Public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S)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1800" spc="-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ﬁ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 </a:t>
            </a:r>
            <a:r>
              <a:rPr lang="en-US" sz="1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involving several different disciplinary perspectives (Wynne, 1992). In the context of science education, Millar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(1999)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proposed three aspects of understanding of Science that may be generalized to concisely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deﬁne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as:  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ndi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</a:t>
            </a:r>
            <a:r>
              <a:rPr lang="en-US" sz="1800" spc="-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en-US" sz="1800" spc="-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ontent, </a:t>
            </a:r>
            <a:r>
              <a:rPr lang="en-U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U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</a:t>
            </a:r>
            <a:r>
              <a:rPr lang="en-US" sz="1800" spc="-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ientific </a:t>
            </a:r>
            <a:r>
              <a:rPr lang="en-U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en-US" sz="1800" spc="-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(kno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content) (Chet, 1998).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methods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enquiry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(so-called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process) (Durant, 1989).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 as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social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enterprise. (Awareness of the impact</a:t>
            </a:r>
            <a:r>
              <a:rPr lang="en-US" sz="1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science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society;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extensive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dimension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summarized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label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factors)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2010).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PUS STUDIES IN INDIA: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understanding and perception about S&amp;T has been a relatively unexplored area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study in India. The existing surveys carried out on the subject are only indicative but not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representative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nature (Shukla, 2005).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movement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US" sz="1800" kern="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and nourished in Indian context. And after independence, there was huge impetus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spreading out scientific knowledge to lay public. In 1962, KSSP Kerala Sastra Sahitya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Parisad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 huge progress in terms of communicating scientific information. </a:t>
            </a:r>
            <a:endParaRPr lang="en-US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1987,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serious reflections a small group of scientists was constituted in National Institute of Science, Technology and Development Studies (NISTADS-CSIR), with the primary objective of carrying research on attitudes and public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of </a:t>
            </a:r>
            <a:r>
              <a:rPr lang="en-US" sz="180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science. </a:t>
            </a:r>
            <a:r>
              <a:rPr lang="en-US" ker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ccording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Gauher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Raza, international meet which took place at New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lhi, 2008 mapped 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ientific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onscious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 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tow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taking </a:t>
            </a:r>
            <a:r>
              <a:rPr lang="en-US" sz="1800" kern="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developments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 areas and future trends.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argues that, in 19</a:t>
            </a:r>
            <a:r>
              <a:rPr lang="en-US" sz="1800" kern="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century, scientific community had developed a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 of its own, which was too comprehensive for the general public to understand.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603268BB-6DA5-1286-D529-E567D259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(DIFFERENT MODELS OF PUS)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418640" y="1336371"/>
            <a:ext cx="11773359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</a:pPr>
            <a:r>
              <a:rPr lang="en-US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b="1" u="sng" dirty="0"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2.jpeg" descr="A picture containing text, font, document, circle">
            <a:extLst>
              <a:ext uri="{FF2B5EF4-FFF2-40B4-BE49-F238E27FC236}">
                <a16:creationId xmlns:a16="http://schemas.microsoft.com/office/drawing/2014/main" id="{320B7CFC-94FB-A708-7328-FBD645EB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0" y="1441379"/>
            <a:ext cx="10410940" cy="49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15044C-17FA-61D5-9DB7-086EC5A69258}"/>
              </a:ext>
            </a:extLst>
          </p:cNvPr>
          <p:cNvSpPr txBox="1"/>
          <p:nvPr/>
        </p:nvSpPr>
        <p:spPr>
          <a:xfrm>
            <a:off x="1666301" y="6447622"/>
            <a:ext cx="6108852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algn="just"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Lewenstein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2006</a:t>
            </a:r>
          </a:p>
        </p:txBody>
      </p:sp>
      <p:pic>
        <p:nvPicPr>
          <p:cNvPr id="9" name="Picture 8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34177F08-C771-51C3-1DF6-DE73FE01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CASE OF NUCLEAR TECHNOLOGY IN INDIA)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-154236" y="1016493"/>
            <a:ext cx="12346235" cy="643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Nehru from the very beginning favored technological sophistication and intensely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advocated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technological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intervention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achieve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dream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development. He</a:t>
            </a:r>
            <a:r>
              <a:rPr lang="en-US" sz="1800" spc="2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en-US" sz="180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accountable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colonization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India. Nehru</a:t>
            </a:r>
            <a:r>
              <a:rPr lang="en-US" sz="1800" spc="1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always</a:t>
            </a:r>
            <a:r>
              <a:rPr lang="en-US" sz="1800" spc="1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asserted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1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</a:t>
            </a:r>
            <a:r>
              <a:rPr lang="en-US" sz="1800" spc="1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</a:t>
            </a:r>
            <a:r>
              <a:rPr lang="en-US" sz="1800" spc="1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produced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narrated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 science and technology.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Thus, atom as well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 knowledge was very central 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Nehru’s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dream of modern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Abrahim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1998).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Bhabha, who returned to India in 1939, was perhaps the apt person for Nehru to build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modern nation on scientific lines (Perkovich, 1999). In 1946 the atomic energy research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committee was formed under the chairmanship of Bhabha. Through the Tata institute and 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atomic research committee, Bhabha sought to modernize India by cultivating the talent and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required to master the most advanced field of science and technology at the time,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atomic energy.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the 1948 constituent assembly debate on atomic energy, Nehru tried hard 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 perfect rationale for India’s atomic energy program, and it seems he himself was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18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</a:t>
            </a:r>
            <a:r>
              <a:rPr lang="en-US" sz="18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ppro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1800" spc="-1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1998)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―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don‘t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uish</a:t>
            </a:r>
            <a:r>
              <a:rPr lang="en-US" sz="18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two (peaceful and military use of atomic energy ),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of course if we are compelled to use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(atomic energy) for other purposes , possibly no pious sentiments of any of us will stop 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 from using it that way. But I do hope that our outlook in regard to this atomic energy is</a:t>
            </a:r>
            <a:r>
              <a:rPr lang="en-US" spc="-2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going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peaceful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en-US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hatred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Chengappa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2000).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Abrahim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(1998) traces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 visible shifts in India’s atomic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peaceful to military purposes and all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played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First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 minister of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India, Pandit Nehru in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nuclear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00" algn="just">
              <a:lnSpc>
                <a:spcPct val="115000"/>
              </a:lnSpc>
            </a:pPr>
            <a:r>
              <a:rPr lang="en-US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b="1" u="sng" dirty="0"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FAB16FD0-88F8-5561-39DA-11C776DD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407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UNDERSTANDING OF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CASE OF NUCLEAR TECHNOLOGY IN INDIA)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after removing this text box!</a:t>
            </a:r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O5.1-208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982E9-8B7C-8FAA-F524-1917E3E691AE}"/>
              </a:ext>
            </a:extLst>
          </p:cNvPr>
          <p:cNvSpPr txBox="1"/>
          <p:nvPr/>
        </p:nvSpPr>
        <p:spPr>
          <a:xfrm>
            <a:off x="-154236" y="1016493"/>
            <a:ext cx="12346235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Myriad factors could be held responsible for India going as nuclear. Primarily geo-politi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s,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tion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kern="0" spc="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kern="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spc="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kern="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nition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kern="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leu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kern="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ientific</a:t>
            </a:r>
            <a:r>
              <a:rPr lang="en-US" sz="1800" kern="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ommuni</a:t>
            </a:r>
            <a:r>
              <a:rPr lang="en-US" sz="1800" kern="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1800" kern="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</a:t>
            </a:r>
            <a:r>
              <a:rPr lang="en-US" sz="1800" kern="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kern="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being a post-colonial indigenous project substantiated by other domestic factors like energy demands to build a modern independent state (Anderson, 2010). </a:t>
            </a: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Subr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n,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</a:t>
            </a:r>
            <a:r>
              <a:rPr lang="en-US" sz="18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rts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plains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―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pons</a:t>
            </a:r>
            <a:r>
              <a:rPr lang="en-US" sz="18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currency of power the million-pound note that would never be cashed and which allow India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player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 of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 order (Anderson, 2010)</a:t>
            </a:r>
          </a:p>
          <a:p>
            <a:pPr marL="190500" algn="just">
              <a:lnSpc>
                <a:spcPct val="1150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b="1" u="sng" dirty="0"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07E8-5A93-AB09-6218-C9F8FBF0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1(Lewenstein, 2006)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645CA-043D-3F6D-E119-1F85D350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, symbol, logo, font&#10;&#10;Description automatically generated">
            <a:extLst>
              <a:ext uri="{FF2B5EF4-FFF2-40B4-BE49-F238E27FC236}">
                <a16:creationId xmlns:a16="http://schemas.microsoft.com/office/drawing/2014/main" id="{409E065A-4666-AF13-E5EA-36FBD3D5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8" y="111019"/>
            <a:ext cx="1127777" cy="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10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6396</Words>
  <Application>Microsoft Office PowerPoint</Application>
  <PresentationFormat>Widescreen</PresentationFormat>
  <Paragraphs>242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shubhankshi sonker</cp:lastModifiedBy>
  <cp:revision>27</cp:revision>
  <dcterms:created xsi:type="dcterms:W3CDTF">2023-04-18T13:25:54Z</dcterms:created>
  <dcterms:modified xsi:type="dcterms:W3CDTF">2023-06-04T10:21:30Z</dcterms:modified>
</cp:coreProperties>
</file>