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6" r:id="rId3"/>
  </p:sldMasterIdLst>
  <p:sldIdLst>
    <p:sldId id="261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0"/>
    <p:restoredTop sz="94694"/>
  </p:normalViewPr>
  <p:slideViewPr>
    <p:cSldViewPr snapToGrid="0">
      <p:cViewPr varScale="1">
        <p:scale>
          <a:sx n="94" d="100"/>
          <a:sy n="94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255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3091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600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1991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010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9490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9243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946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399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5564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9067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13" Type="http://schemas.openxmlformats.org/officeDocument/2006/relationships/image" Target="../media/image9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theme" Target="../theme/theme2.xml"/><Relationship Id="rId6" Type="http://schemas.openxmlformats.org/officeDocument/2006/relationships/slide" Target="../slides/slide4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slide" Target="../slides/slide7.xml"/><Relationship Id="rId4" Type="http://schemas.openxmlformats.org/officeDocument/2006/relationships/slide" Target="../slides/slide3.xml"/><Relationship Id="rId9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E00E7D3-E038-3A18-BBEE-F5C98F90E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0804A14-8B8F-2B69-0D26-035064AD15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DA3ACE5-BDF3-20C1-0825-7B65E0019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7BFFDF-CF43-F6AC-F414-A1F23A6E0089}"/>
              </a:ext>
            </a:extLst>
          </p:cNvPr>
          <p:cNvSpPr txBox="1"/>
          <p:nvPr userDrawn="1"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in this presentation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0079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C576-9703-F4B2-96FC-D9C9D524FA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5700" y="771526"/>
            <a:ext cx="1005968" cy="271463"/>
            <a:chOff x="6862" y="486"/>
            <a:chExt cx="717" cy="17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C4E8B06-B548-7368-26B7-2CD111927E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3CD8CE-3331-27A3-B65D-D1284411C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63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890F-D354-0B5D-AE0D-0FEFD2900E29}"/>
              </a:ext>
            </a:extLst>
          </p:cNvPr>
          <p:cNvSpPr txBox="1"/>
          <p:nvPr/>
        </p:nvSpPr>
        <p:spPr>
          <a:xfrm>
            <a:off x="617033" y="1974991"/>
            <a:ext cx="5270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Status of NET-VISA Toward the Operational use for Nuclear Explosion Monitoring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 Miljanovic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Noriyuki Kushida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Ronan Le Bras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Megan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Slinkard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Sherif Ali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Geeta Arora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Nimar Arora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Commission, 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Logic Inc.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96740-4C66-D3FC-3636-4E3B7D0A8784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June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659C5B-409F-35F3-FB55-03075E8B0831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O3.5-424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O3.5-424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9E096-1756-17AD-8801-F3A2CB42114C}"/>
              </a:ext>
            </a:extLst>
          </p:cNvPr>
          <p:cNvSpPr txBox="1"/>
          <p:nvPr/>
        </p:nvSpPr>
        <p:spPr>
          <a:xfrm>
            <a:off x="3701989" y="456291"/>
            <a:ext cx="610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 improvements in NET-VISA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6317D-9F1E-5A88-8370-5BE4139E1BE9}"/>
              </a:ext>
            </a:extLst>
          </p:cNvPr>
          <p:cNvSpPr txBox="1"/>
          <p:nvPr/>
        </p:nvSpPr>
        <p:spPr>
          <a:xfrm>
            <a:off x="3053919" y="1582252"/>
            <a:ext cx="6107836" cy="369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3587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Minor issues pointed out by the lead analyst have been corrected</a:t>
            </a:r>
          </a:p>
          <a:p>
            <a:pPr marL="701675" marR="0" lvl="2" indent="-35877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 a marginal case, regional and tele-seismic phases, e.g. S and Sn appear on a station</a:t>
            </a:r>
          </a:p>
          <a:p>
            <a:pPr marL="358775" marR="0" lvl="0" indent="-3587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Integration of RSTT/SSSC to NET-VISA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has been completed, and installation on DVL is on-going</a:t>
            </a:r>
          </a:p>
          <a:p>
            <a:pPr marL="701675" marR="0" lvl="2" indent="-35877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final output has already been done with RSTT/SSSC (provided via the IDC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libloc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library).</a:t>
            </a:r>
          </a:p>
          <a:p>
            <a:pPr marL="701675" marR="0" lvl="2" indent="-35877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This applies to the main computation (association process).</a:t>
            </a:r>
          </a:p>
          <a:p>
            <a:pPr marL="358775" marR="0" lvl="0" indent="-3587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New confidence ellipse estimator has been developed, and is ready to be examined in DVL</a:t>
            </a:r>
          </a:p>
          <a:p>
            <a:pPr marL="358775" marR="0" lvl="0" indent="-3587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Planning to install bug fixes to TST/OPS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6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O3.5-424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9E096-1756-17AD-8801-F3A2CB42114C}"/>
              </a:ext>
            </a:extLst>
          </p:cNvPr>
          <p:cNvSpPr txBox="1"/>
          <p:nvPr/>
        </p:nvSpPr>
        <p:spPr>
          <a:xfrm>
            <a:off x="3701989" y="456291"/>
            <a:ext cx="610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 and future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3DD22-BD09-7B8A-2C02-4494C4B7FA34}"/>
              </a:ext>
            </a:extLst>
          </p:cNvPr>
          <p:cNvSpPr txBox="1"/>
          <p:nvPr/>
        </p:nvSpPr>
        <p:spPr>
          <a:xfrm>
            <a:off x="3124941" y="1506414"/>
            <a:ext cx="61078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real-time full pipeline has been setup which used NET-VISA as primary associator, and the performance was investigated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Analyst review for a week is planned, and an interim report was briefed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As with the previous experiment, 10% more events are included in LEB for 4/Feb/2023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Also confirmed that the number of LEB and REB events increased by 10%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9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Overview of the presentation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ED1E0-5F45-C6CB-9CC1-E49F6EA47D59}"/>
              </a:ext>
            </a:extLst>
          </p:cNvPr>
          <p:cNvSpPr txBox="1"/>
          <p:nvPr/>
        </p:nvSpPr>
        <p:spPr>
          <a:xfrm>
            <a:off x="2689095" y="2274838"/>
            <a:ext cx="61061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OPS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setup swaps the role of GA and NET-VISA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Recent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 of analysis on 4 Feb 2023 (interim report)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Improvements to NET-VISA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47173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450831"/>
            <a:ext cx="8534464" cy="8919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kumimoji="0" lang="en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</a:t>
            </a:r>
            <a:endParaRPr kumimoji="0" lang="en-A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O3.5-424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CCFB9-217D-74DF-6EC4-9697A6F7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6" y="2146325"/>
            <a:ext cx="999830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9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Current OPS configuration</a:t>
            </a: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A7581-6C1B-1B8C-DCD3-E25B74FC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719024"/>
            <a:ext cx="909764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an analyst workstation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9BC5E-3C07-DC7F-7B34-5CCCF361844E}"/>
              </a:ext>
            </a:extLst>
          </p:cNvPr>
          <p:cNvSpPr txBox="1"/>
          <p:nvPr/>
        </p:nvSpPr>
        <p:spPr>
          <a:xfrm>
            <a:off x="1162976" y="1653751"/>
            <a:ext cx="80786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real time pipeline has been running since November 2021 on a virtual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The roles of GA and NET-VISA are inverted: GA is used as back-up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analyst workstation (WS) has been set up so that a lead analyst can perform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ASEL3 is also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ASEL3 stores GA origins, computed with arrivals already retrieved.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analyst will get ASEL3 origins via the “SCAN” button, after completing review of the NET-VISA generated SEL3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Events missed by NET-VISA but found by GA will be presented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An alternative LEB (NV LEB) is obtained. SEL3 and NV SEL3 can be compared to both this alternative LEB and the standard LEB</a:t>
            </a:r>
          </a:p>
        </p:txBody>
      </p:sp>
    </p:spTree>
    <p:extLst>
      <p:ext uri="{BB962C8B-B14F-4D97-AF65-F5344CB8AC3E}">
        <p14:creationId xmlns:p14="http://schemas.microsoft.com/office/powerpoint/2010/main" val="324310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9E096-1756-17AD-8801-F3A2CB42114C}"/>
              </a:ext>
            </a:extLst>
          </p:cNvPr>
          <p:cNvSpPr txBox="1"/>
          <p:nvPr/>
        </p:nvSpPr>
        <p:spPr>
          <a:xfrm>
            <a:off x="3701989" y="456291"/>
            <a:ext cx="610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setup swaps the role of GA and NET-VISA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61158D-1256-9149-A54A-CB213FCF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30" y="1690445"/>
            <a:ext cx="9059539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O3.5-424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9E096-1756-17AD-8801-F3A2CB42114C}"/>
              </a:ext>
            </a:extLst>
          </p:cNvPr>
          <p:cNvSpPr txBox="1"/>
          <p:nvPr/>
        </p:nvSpPr>
        <p:spPr>
          <a:xfrm>
            <a:off x="3701989" y="334017"/>
            <a:ext cx="610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measurement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metrics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6FCDB-635A-3795-45F5-FC3E813D5635}"/>
              </a:ext>
            </a:extLst>
          </p:cNvPr>
          <p:cNvSpPr txBox="1"/>
          <p:nvPr/>
        </p:nvSpPr>
        <p:spPr>
          <a:xfrm>
            <a:off x="3053919" y="1584560"/>
            <a:ext cx="61078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Following two main metrics are measured</a:t>
            </a:r>
          </a:p>
          <a:p>
            <a:r>
              <a:rPr lang="en-GB" b="1" dirty="0"/>
              <a:t>Overlap</a:t>
            </a:r>
            <a:r>
              <a:rPr lang="en-GB" dirty="0"/>
              <a:t>: rate of REB events which are created by an automatic detector</a:t>
            </a:r>
          </a:p>
          <a:p>
            <a:r>
              <a:rPr lang="en-GB" b="1" dirty="0"/>
              <a:t>Inconsistency</a:t>
            </a:r>
            <a:r>
              <a:rPr lang="en-GB" dirty="0"/>
              <a:t>: rate of events created by an automatic detector not in REB </a:t>
            </a:r>
          </a:p>
          <a:p>
            <a:endParaRPr lang="en-GB" dirty="0"/>
          </a:p>
          <a:p>
            <a:r>
              <a:rPr lang="en-GB" b="1" dirty="0"/>
              <a:t>Comparison criterion</a:t>
            </a:r>
            <a:r>
              <a:rPr lang="en-GB" dirty="0"/>
              <a:t>: weak-criterion (if two or more defining arrivals are shared by an automatic detector event and an REB event, that event is counted as an overlap event)</a:t>
            </a:r>
          </a:p>
          <a:p>
            <a:endParaRPr lang="en-GB" dirty="0"/>
          </a:p>
          <a:p>
            <a:r>
              <a:rPr lang="en-GB" dirty="0"/>
              <a:t>Two automatic event detectors are considered</a:t>
            </a:r>
          </a:p>
          <a:p>
            <a:r>
              <a:rPr lang="en-GB" dirty="0"/>
              <a:t>GA (SEL3 in operation)</a:t>
            </a:r>
          </a:p>
          <a:p>
            <a:r>
              <a:rPr lang="en-GB" dirty="0"/>
              <a:t>NV (NET-VISA for the real-time TEST pipeline)</a:t>
            </a:r>
          </a:p>
        </p:txBody>
      </p:sp>
    </p:spTree>
    <p:extLst>
      <p:ext uri="{BB962C8B-B14F-4D97-AF65-F5344CB8AC3E}">
        <p14:creationId xmlns:p14="http://schemas.microsoft.com/office/powerpoint/2010/main" val="50970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O3.5-424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9E096-1756-17AD-8801-F3A2CB42114C}"/>
              </a:ext>
            </a:extLst>
          </p:cNvPr>
          <p:cNvSpPr txBox="1"/>
          <p:nvPr/>
        </p:nvSpPr>
        <p:spPr>
          <a:xfrm>
            <a:off x="3701989" y="456291"/>
            <a:ext cx="610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performance of the real-time pipeline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45D00-BEC3-1B58-8F66-0D669EB1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33" y="1584800"/>
            <a:ext cx="8547333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2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O3.5-424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9E096-1756-17AD-8801-F3A2CB42114C}"/>
              </a:ext>
            </a:extLst>
          </p:cNvPr>
          <p:cNvSpPr txBox="1"/>
          <p:nvPr/>
        </p:nvSpPr>
        <p:spPr>
          <a:xfrm>
            <a:off x="3701989" y="456291"/>
            <a:ext cx="610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 of analysis on 4/Feb/2023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1B401-99D6-2CB1-262C-BE4FA9E7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657102"/>
            <a:ext cx="9097645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87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548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MILJANOVIC TAMARIT Vera</cp:lastModifiedBy>
  <cp:revision>28</cp:revision>
  <dcterms:created xsi:type="dcterms:W3CDTF">2023-04-18T13:25:54Z</dcterms:created>
  <dcterms:modified xsi:type="dcterms:W3CDTF">2023-06-07T16:39:02Z</dcterms:modified>
</cp:coreProperties>
</file>