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5" r:id="rId5"/>
    <p:sldId id="262" r:id="rId6"/>
    <p:sldId id="266" r:id="rId7"/>
    <p:sldId id="263" r:id="rId8"/>
    <p:sldId id="264" r:id="rId9"/>
    <p:sldId id="267"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5"/>
            <p14:sldId id="262"/>
            <p14:sldId id="266"/>
            <p14:sldId id="263"/>
            <p14:sldId id="264"/>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0"/>
    <p:restoredTop sz="94694"/>
  </p:normalViewPr>
  <p:slideViewPr>
    <p:cSldViewPr snapToGrid="0">
      <p:cViewPr varScale="1">
        <p:scale>
          <a:sx n="68" d="100"/>
          <a:sy n="68"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FC9E5-0007-4E01-A87C-0160F7F3C150}" type="doc">
      <dgm:prSet loTypeId="urn:microsoft.com/office/officeart/2005/8/layout/radial5" loCatId="relationship" qsTypeId="urn:microsoft.com/office/officeart/2005/8/quickstyle/3d1" qsCatId="3D" csTypeId="urn:microsoft.com/office/officeart/2005/8/colors/colorful2" csCatId="colorful" phldr="1"/>
      <dgm:spPr/>
      <dgm:t>
        <a:bodyPr/>
        <a:lstStyle/>
        <a:p>
          <a:endParaRPr lang="en-IN"/>
        </a:p>
      </dgm:t>
    </dgm:pt>
    <dgm:pt modelId="{C21175BC-04B9-4ACB-B848-7D0DBC2804B3}">
      <dgm:prSet phldrT="[Text]"/>
      <dgm:spPr/>
      <dgm:t>
        <a:bodyPr/>
        <a:lstStyle/>
        <a:p>
          <a:r>
            <a:rPr lang="en-IN" dirty="0"/>
            <a:t>Nuclear Disarmament</a:t>
          </a:r>
        </a:p>
      </dgm:t>
    </dgm:pt>
    <dgm:pt modelId="{96175411-C4BD-4B5D-8C90-8396B9E23064}" type="parTrans" cxnId="{0E8E552C-EDB8-4E5C-A2A2-A1721AFD9BEA}">
      <dgm:prSet/>
      <dgm:spPr/>
      <dgm:t>
        <a:bodyPr/>
        <a:lstStyle/>
        <a:p>
          <a:endParaRPr lang="en-IN"/>
        </a:p>
      </dgm:t>
    </dgm:pt>
    <dgm:pt modelId="{19F82778-64E1-4F09-ACD9-7C59266A2906}" type="sibTrans" cxnId="{0E8E552C-EDB8-4E5C-A2A2-A1721AFD9BEA}">
      <dgm:prSet/>
      <dgm:spPr/>
      <dgm:t>
        <a:bodyPr/>
        <a:lstStyle/>
        <a:p>
          <a:endParaRPr lang="en-IN"/>
        </a:p>
      </dgm:t>
    </dgm:pt>
    <dgm:pt modelId="{491EF6BA-CF17-4A8E-A7D2-D2E83B9ACDE7}">
      <dgm:prSet phldrT="[Text]"/>
      <dgm:spPr/>
      <dgm:t>
        <a:bodyPr/>
        <a:lstStyle/>
        <a:p>
          <a:r>
            <a:rPr lang="en-IN" dirty="0"/>
            <a:t>Reducing use of nuclear weapons</a:t>
          </a:r>
        </a:p>
      </dgm:t>
    </dgm:pt>
    <dgm:pt modelId="{3E7B7C46-B9E9-45BD-A9F5-3807AAAD179E}" type="parTrans" cxnId="{0B184D12-F4AC-46C9-AD84-C6EF10FA1689}">
      <dgm:prSet/>
      <dgm:spPr/>
      <dgm:t>
        <a:bodyPr/>
        <a:lstStyle/>
        <a:p>
          <a:endParaRPr lang="en-IN"/>
        </a:p>
      </dgm:t>
    </dgm:pt>
    <dgm:pt modelId="{9A32F928-5CE5-401F-AB33-3A0DE2603C62}" type="sibTrans" cxnId="{0B184D12-F4AC-46C9-AD84-C6EF10FA1689}">
      <dgm:prSet/>
      <dgm:spPr/>
      <dgm:t>
        <a:bodyPr/>
        <a:lstStyle/>
        <a:p>
          <a:endParaRPr lang="en-IN"/>
        </a:p>
      </dgm:t>
    </dgm:pt>
    <dgm:pt modelId="{E8B94A1F-567C-4C9B-8B8B-09EDFFB72458}">
      <dgm:prSet phldrT="[Text]"/>
      <dgm:spPr/>
      <dgm:t>
        <a:bodyPr/>
        <a:lstStyle/>
        <a:p>
          <a:r>
            <a:rPr lang="en-IN" dirty="0"/>
            <a:t>Nuclear weapon </a:t>
          </a:r>
          <a:r>
            <a:rPr lang="en-IN"/>
            <a:t>free world</a:t>
          </a:r>
        </a:p>
      </dgm:t>
    </dgm:pt>
    <dgm:pt modelId="{E9F470CE-DC53-48F0-B587-E9010E740EAC}" type="parTrans" cxnId="{B5A6144C-9DD6-4581-BE4B-4F7E1CFFC4F1}">
      <dgm:prSet/>
      <dgm:spPr/>
      <dgm:t>
        <a:bodyPr/>
        <a:lstStyle/>
        <a:p>
          <a:endParaRPr lang="en-IN"/>
        </a:p>
      </dgm:t>
    </dgm:pt>
    <dgm:pt modelId="{CA57BD45-3AD6-4083-81DA-E2AE3108C2CC}" type="sibTrans" cxnId="{B5A6144C-9DD6-4581-BE4B-4F7E1CFFC4F1}">
      <dgm:prSet/>
      <dgm:spPr/>
      <dgm:t>
        <a:bodyPr/>
        <a:lstStyle/>
        <a:p>
          <a:endParaRPr lang="en-IN"/>
        </a:p>
      </dgm:t>
    </dgm:pt>
    <dgm:pt modelId="{6DCC8B5D-DB13-4EDE-930B-5308A5141449}">
      <dgm:prSet phldrT="[Text]"/>
      <dgm:spPr/>
      <dgm:t>
        <a:bodyPr/>
        <a:lstStyle/>
        <a:p>
          <a:endParaRPr lang="en-IN" dirty="0"/>
        </a:p>
      </dgm:t>
    </dgm:pt>
    <dgm:pt modelId="{F57711D2-A8C2-41A1-83FE-B3C9001E3E0D}" type="parTrans" cxnId="{CF8C0F0F-2FFB-4518-A787-A62F8EBB7149}">
      <dgm:prSet/>
      <dgm:spPr/>
      <dgm:t>
        <a:bodyPr/>
        <a:lstStyle/>
        <a:p>
          <a:endParaRPr lang="en-IN"/>
        </a:p>
      </dgm:t>
    </dgm:pt>
    <dgm:pt modelId="{696A24CF-FF4C-4A93-9B6A-E3355C6A2CD4}" type="sibTrans" cxnId="{CF8C0F0F-2FFB-4518-A787-A62F8EBB7149}">
      <dgm:prSet/>
      <dgm:spPr/>
      <dgm:t>
        <a:bodyPr/>
        <a:lstStyle/>
        <a:p>
          <a:endParaRPr lang="en-IN"/>
        </a:p>
      </dgm:t>
    </dgm:pt>
    <dgm:pt modelId="{059686E3-D2CE-4F41-A44E-826C1A1C0D26}">
      <dgm:prSet phldrT="[Text]" phldr="1"/>
      <dgm:spPr/>
      <dgm:t>
        <a:bodyPr/>
        <a:lstStyle/>
        <a:p>
          <a:endParaRPr lang="en-IN"/>
        </a:p>
      </dgm:t>
    </dgm:pt>
    <dgm:pt modelId="{2650C943-03F9-406C-BCA1-380375F1A35B}" type="parTrans" cxnId="{B9848790-456D-4DD4-83EB-877A2E2E1CA9}">
      <dgm:prSet/>
      <dgm:spPr/>
      <dgm:t>
        <a:bodyPr/>
        <a:lstStyle/>
        <a:p>
          <a:endParaRPr lang="en-IN"/>
        </a:p>
      </dgm:t>
    </dgm:pt>
    <dgm:pt modelId="{DAD7A44A-3FAD-4FC0-BCF8-55C3ECA120B5}" type="sibTrans" cxnId="{B9848790-456D-4DD4-83EB-877A2E2E1CA9}">
      <dgm:prSet/>
      <dgm:spPr/>
      <dgm:t>
        <a:bodyPr/>
        <a:lstStyle/>
        <a:p>
          <a:endParaRPr lang="en-IN"/>
        </a:p>
      </dgm:t>
    </dgm:pt>
    <dgm:pt modelId="{E11B145F-A96A-4E1B-ACB6-317B4EB28368}" type="pres">
      <dgm:prSet presAssocID="{BF9FC9E5-0007-4E01-A87C-0160F7F3C150}" presName="Name0" presStyleCnt="0">
        <dgm:presLayoutVars>
          <dgm:chMax val="1"/>
          <dgm:dir/>
          <dgm:animLvl val="ctr"/>
          <dgm:resizeHandles val="exact"/>
        </dgm:presLayoutVars>
      </dgm:prSet>
      <dgm:spPr/>
    </dgm:pt>
    <dgm:pt modelId="{8C2E57C1-7FC3-4269-B6C4-A82EB931160A}" type="pres">
      <dgm:prSet presAssocID="{C21175BC-04B9-4ACB-B848-7D0DBC2804B3}" presName="centerShape" presStyleLbl="node0" presStyleIdx="0" presStyleCnt="1"/>
      <dgm:spPr/>
    </dgm:pt>
    <dgm:pt modelId="{CC9987C0-A215-4C88-A812-A44DA2455579}" type="pres">
      <dgm:prSet presAssocID="{3E7B7C46-B9E9-45BD-A9F5-3807AAAD179E}" presName="parTrans" presStyleLbl="sibTrans2D1" presStyleIdx="0" presStyleCnt="2"/>
      <dgm:spPr/>
    </dgm:pt>
    <dgm:pt modelId="{8579DFD3-7D98-47AE-BD05-2AB8ECE10EC9}" type="pres">
      <dgm:prSet presAssocID="{3E7B7C46-B9E9-45BD-A9F5-3807AAAD179E}" presName="connectorText" presStyleLbl="sibTrans2D1" presStyleIdx="0" presStyleCnt="2"/>
      <dgm:spPr/>
    </dgm:pt>
    <dgm:pt modelId="{111FA8EC-DE50-468B-A168-E25EDA5F48B7}" type="pres">
      <dgm:prSet presAssocID="{491EF6BA-CF17-4A8E-A7D2-D2E83B9ACDE7}" presName="node" presStyleLbl="node1" presStyleIdx="0" presStyleCnt="2">
        <dgm:presLayoutVars>
          <dgm:bulletEnabled val="1"/>
        </dgm:presLayoutVars>
      </dgm:prSet>
      <dgm:spPr/>
    </dgm:pt>
    <dgm:pt modelId="{F6B450B2-F557-406A-BDEE-3E3D504F8178}" type="pres">
      <dgm:prSet presAssocID="{E9F470CE-DC53-48F0-B587-E9010E740EAC}" presName="parTrans" presStyleLbl="sibTrans2D1" presStyleIdx="1" presStyleCnt="2"/>
      <dgm:spPr/>
    </dgm:pt>
    <dgm:pt modelId="{7C413416-6B93-43EA-9BFC-6B6D8064B226}" type="pres">
      <dgm:prSet presAssocID="{E9F470CE-DC53-48F0-B587-E9010E740EAC}" presName="connectorText" presStyleLbl="sibTrans2D1" presStyleIdx="1" presStyleCnt="2"/>
      <dgm:spPr/>
    </dgm:pt>
    <dgm:pt modelId="{3F4742C6-7BBB-4D0C-831C-B3E0958EC65F}" type="pres">
      <dgm:prSet presAssocID="{E8B94A1F-567C-4C9B-8B8B-09EDFFB72458}" presName="node" presStyleLbl="node1" presStyleIdx="1" presStyleCnt="2">
        <dgm:presLayoutVars>
          <dgm:bulletEnabled val="1"/>
        </dgm:presLayoutVars>
      </dgm:prSet>
      <dgm:spPr/>
    </dgm:pt>
  </dgm:ptLst>
  <dgm:cxnLst>
    <dgm:cxn modelId="{CF8C0F0F-2FFB-4518-A787-A62F8EBB7149}" srcId="{BF9FC9E5-0007-4E01-A87C-0160F7F3C150}" destId="{6DCC8B5D-DB13-4EDE-930B-5308A5141449}" srcOrd="1" destOrd="0" parTransId="{F57711D2-A8C2-41A1-83FE-B3C9001E3E0D}" sibTransId="{696A24CF-FF4C-4A93-9B6A-E3355C6A2CD4}"/>
    <dgm:cxn modelId="{070FDA11-8E1E-445D-998E-854AFC2C0D79}" type="presOf" srcId="{BF9FC9E5-0007-4E01-A87C-0160F7F3C150}" destId="{E11B145F-A96A-4E1B-ACB6-317B4EB28368}" srcOrd="0" destOrd="0" presId="urn:microsoft.com/office/officeart/2005/8/layout/radial5"/>
    <dgm:cxn modelId="{0B184D12-F4AC-46C9-AD84-C6EF10FA1689}" srcId="{C21175BC-04B9-4ACB-B848-7D0DBC2804B3}" destId="{491EF6BA-CF17-4A8E-A7D2-D2E83B9ACDE7}" srcOrd="0" destOrd="0" parTransId="{3E7B7C46-B9E9-45BD-A9F5-3807AAAD179E}" sibTransId="{9A32F928-5CE5-401F-AB33-3A0DE2603C62}"/>
    <dgm:cxn modelId="{31BDDE19-6418-4493-A7D1-8EF54B7FA215}" type="presOf" srcId="{3E7B7C46-B9E9-45BD-A9F5-3807AAAD179E}" destId="{8579DFD3-7D98-47AE-BD05-2AB8ECE10EC9}" srcOrd="1" destOrd="0" presId="urn:microsoft.com/office/officeart/2005/8/layout/radial5"/>
    <dgm:cxn modelId="{0E8E552C-EDB8-4E5C-A2A2-A1721AFD9BEA}" srcId="{BF9FC9E5-0007-4E01-A87C-0160F7F3C150}" destId="{C21175BC-04B9-4ACB-B848-7D0DBC2804B3}" srcOrd="0" destOrd="0" parTransId="{96175411-C4BD-4B5D-8C90-8396B9E23064}" sibTransId="{19F82778-64E1-4F09-ACD9-7C59266A2906}"/>
    <dgm:cxn modelId="{B5A6144C-9DD6-4581-BE4B-4F7E1CFFC4F1}" srcId="{C21175BC-04B9-4ACB-B848-7D0DBC2804B3}" destId="{E8B94A1F-567C-4C9B-8B8B-09EDFFB72458}" srcOrd="1" destOrd="0" parTransId="{E9F470CE-DC53-48F0-B587-E9010E740EAC}" sibTransId="{CA57BD45-3AD6-4083-81DA-E2AE3108C2CC}"/>
    <dgm:cxn modelId="{99C50877-DED3-4837-BCF3-87C959E3D7BA}" type="presOf" srcId="{E9F470CE-DC53-48F0-B587-E9010E740EAC}" destId="{7C413416-6B93-43EA-9BFC-6B6D8064B226}" srcOrd="1" destOrd="0" presId="urn:microsoft.com/office/officeart/2005/8/layout/radial5"/>
    <dgm:cxn modelId="{0B01787B-E81E-4C23-9BAB-B8C381518033}" type="presOf" srcId="{E9F470CE-DC53-48F0-B587-E9010E740EAC}" destId="{F6B450B2-F557-406A-BDEE-3E3D504F8178}" srcOrd="0" destOrd="0" presId="urn:microsoft.com/office/officeart/2005/8/layout/radial5"/>
    <dgm:cxn modelId="{B9848790-456D-4DD4-83EB-877A2E2E1CA9}" srcId="{6DCC8B5D-DB13-4EDE-930B-5308A5141449}" destId="{059686E3-D2CE-4F41-A44E-826C1A1C0D26}" srcOrd="0" destOrd="0" parTransId="{2650C943-03F9-406C-BCA1-380375F1A35B}" sibTransId="{DAD7A44A-3FAD-4FC0-BCF8-55C3ECA120B5}"/>
    <dgm:cxn modelId="{0206B597-39B7-43B1-B356-B698EC82FE92}" type="presOf" srcId="{491EF6BA-CF17-4A8E-A7D2-D2E83B9ACDE7}" destId="{111FA8EC-DE50-468B-A168-E25EDA5F48B7}" srcOrd="0" destOrd="0" presId="urn:microsoft.com/office/officeart/2005/8/layout/radial5"/>
    <dgm:cxn modelId="{74E4A2B7-9545-4D97-AA26-D70439D26177}" type="presOf" srcId="{E8B94A1F-567C-4C9B-8B8B-09EDFFB72458}" destId="{3F4742C6-7BBB-4D0C-831C-B3E0958EC65F}" srcOrd="0" destOrd="0" presId="urn:microsoft.com/office/officeart/2005/8/layout/radial5"/>
    <dgm:cxn modelId="{7C3BEBBA-C0B6-4F43-B018-BA974EF81190}" type="presOf" srcId="{3E7B7C46-B9E9-45BD-A9F5-3807AAAD179E}" destId="{CC9987C0-A215-4C88-A812-A44DA2455579}" srcOrd="0" destOrd="0" presId="urn:microsoft.com/office/officeart/2005/8/layout/radial5"/>
    <dgm:cxn modelId="{6EBB2EFE-319B-4A16-B637-94D33F3E7BAF}" type="presOf" srcId="{C21175BC-04B9-4ACB-B848-7D0DBC2804B3}" destId="{8C2E57C1-7FC3-4269-B6C4-A82EB931160A}" srcOrd="0" destOrd="0" presId="urn:microsoft.com/office/officeart/2005/8/layout/radial5"/>
    <dgm:cxn modelId="{ED915005-B360-48B0-B527-804060D2E1E0}" type="presParOf" srcId="{E11B145F-A96A-4E1B-ACB6-317B4EB28368}" destId="{8C2E57C1-7FC3-4269-B6C4-A82EB931160A}" srcOrd="0" destOrd="0" presId="urn:microsoft.com/office/officeart/2005/8/layout/radial5"/>
    <dgm:cxn modelId="{6E24E2CB-00BF-4058-807A-822A3A99A2DD}" type="presParOf" srcId="{E11B145F-A96A-4E1B-ACB6-317B4EB28368}" destId="{CC9987C0-A215-4C88-A812-A44DA2455579}" srcOrd="1" destOrd="0" presId="urn:microsoft.com/office/officeart/2005/8/layout/radial5"/>
    <dgm:cxn modelId="{1A602498-F432-4958-ADFA-9C33B6274789}" type="presParOf" srcId="{CC9987C0-A215-4C88-A812-A44DA2455579}" destId="{8579DFD3-7D98-47AE-BD05-2AB8ECE10EC9}" srcOrd="0" destOrd="0" presId="urn:microsoft.com/office/officeart/2005/8/layout/radial5"/>
    <dgm:cxn modelId="{1A527FF3-74C0-4869-BFE9-C333F03907FA}" type="presParOf" srcId="{E11B145F-A96A-4E1B-ACB6-317B4EB28368}" destId="{111FA8EC-DE50-468B-A168-E25EDA5F48B7}" srcOrd="2" destOrd="0" presId="urn:microsoft.com/office/officeart/2005/8/layout/radial5"/>
    <dgm:cxn modelId="{FD4B956B-B207-454C-84B5-F2DA586932EA}" type="presParOf" srcId="{E11B145F-A96A-4E1B-ACB6-317B4EB28368}" destId="{F6B450B2-F557-406A-BDEE-3E3D504F8178}" srcOrd="3" destOrd="0" presId="urn:microsoft.com/office/officeart/2005/8/layout/radial5"/>
    <dgm:cxn modelId="{F027DB57-C148-4C8D-89C8-54A82C0403DC}" type="presParOf" srcId="{F6B450B2-F557-406A-BDEE-3E3D504F8178}" destId="{7C413416-6B93-43EA-9BFC-6B6D8064B226}" srcOrd="0" destOrd="0" presId="urn:microsoft.com/office/officeart/2005/8/layout/radial5"/>
    <dgm:cxn modelId="{88AD7EE4-9E16-49EC-9670-16ECFB8B6B6F}" type="presParOf" srcId="{E11B145F-A96A-4E1B-ACB6-317B4EB28368}" destId="{3F4742C6-7BBB-4D0C-831C-B3E0958EC65F}"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D95504-4E92-472F-A5CF-03945017E1D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5E85C4-0A2F-4764-9435-272F6E130999}">
      <dgm:prSet phldrT="[Text]" phldr="1"/>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88000" r="-88000"/>
          </a:stretch>
        </a:blipFill>
      </dgm:spPr>
      <dgm:t>
        <a:bodyPr/>
        <a:lstStyle/>
        <a:p>
          <a:endParaRPr lang="en-US" dirty="0"/>
        </a:p>
      </dgm:t>
    </dgm:pt>
    <dgm:pt modelId="{6FAEFDA5-F6A1-47CC-B98F-51DD013D161D}" type="parTrans" cxnId="{193BCA3C-7D5F-4B10-BE69-C9C716FFAF17}">
      <dgm:prSet/>
      <dgm:spPr/>
      <dgm:t>
        <a:bodyPr/>
        <a:lstStyle/>
        <a:p>
          <a:endParaRPr lang="en-US"/>
        </a:p>
      </dgm:t>
    </dgm:pt>
    <dgm:pt modelId="{B946CA88-AC0C-49D5-AA8A-12AB9D83D702}" type="sibTrans" cxnId="{193BCA3C-7D5F-4B10-BE69-C9C716FFAF17}">
      <dgm:prSet/>
      <dgm:spPr/>
      <dgm:t>
        <a:bodyPr/>
        <a:lstStyle/>
        <a:p>
          <a:endParaRPr lang="en-US"/>
        </a:p>
      </dgm:t>
    </dgm:pt>
    <dgm:pt modelId="{FF18FFD2-B325-4700-9D2C-409A361AA847}">
      <dgm:prSet phldrT="[Text]" custT="1"/>
      <dgm:spPr/>
      <dgm:t>
        <a:bodyPr/>
        <a:lstStyle/>
        <a:p>
          <a:r>
            <a:rPr lang="en-US" sz="1800" dirty="0"/>
            <a:t>A single board computer</a:t>
          </a:r>
        </a:p>
      </dgm:t>
    </dgm:pt>
    <dgm:pt modelId="{5E874EFB-766A-47DC-9480-5494D82ABFA6}" type="parTrans" cxnId="{66349ADF-6869-4BC2-A325-525C176F6860}">
      <dgm:prSet/>
      <dgm:spPr/>
      <dgm:t>
        <a:bodyPr/>
        <a:lstStyle/>
        <a:p>
          <a:endParaRPr lang="en-US"/>
        </a:p>
      </dgm:t>
    </dgm:pt>
    <dgm:pt modelId="{4645F8CB-4A12-498E-924C-C67CFF0629AF}" type="sibTrans" cxnId="{66349ADF-6869-4BC2-A325-525C176F6860}">
      <dgm:prSet/>
      <dgm:spPr/>
      <dgm:t>
        <a:bodyPr/>
        <a:lstStyle/>
        <a:p>
          <a:endParaRPr lang="en-US"/>
        </a:p>
      </dgm:t>
    </dgm:pt>
    <dgm:pt modelId="{22C1305E-1CEC-47E3-8EDC-B993C6D9EC51}">
      <dgm:prSet phldrT="[Text]" custT="1"/>
      <dgm:spPr/>
      <dgm:t>
        <a:bodyPr/>
        <a:lstStyle/>
        <a:p>
          <a:r>
            <a:rPr lang="en-US" sz="1800" dirty="0"/>
            <a:t>A remote control aircraft</a:t>
          </a:r>
        </a:p>
      </dgm:t>
    </dgm:pt>
    <dgm:pt modelId="{71EDD6EC-B539-4ADF-98F8-B05EF34EBEFF}" type="parTrans" cxnId="{C8E4C0B7-A36A-4C5D-9C2B-29BEC9EBC383}">
      <dgm:prSet/>
      <dgm:spPr/>
      <dgm:t>
        <a:bodyPr/>
        <a:lstStyle/>
        <a:p>
          <a:endParaRPr lang="en-US"/>
        </a:p>
      </dgm:t>
    </dgm:pt>
    <dgm:pt modelId="{54146D27-7F47-48EE-B2BE-339C72FEB065}" type="sibTrans" cxnId="{C8E4C0B7-A36A-4C5D-9C2B-29BEC9EBC383}">
      <dgm:prSet/>
      <dgm:spPr/>
      <dgm:t>
        <a:bodyPr/>
        <a:lstStyle/>
        <a:p>
          <a:endParaRPr lang="en-US"/>
        </a:p>
      </dgm:t>
    </dgm:pt>
    <dgm:pt modelId="{2AE1F8E4-2F69-4CAF-9FD7-B1F4EE6F23E8}">
      <dgm:prSet phldrT="[Text]" custT="1"/>
      <dgm:spPr/>
      <dgm:t>
        <a:bodyPr/>
        <a:lstStyle/>
        <a:p>
          <a:r>
            <a:rPr lang="en-US" sz="1800" dirty="0"/>
            <a:t>A multispectral camera</a:t>
          </a:r>
        </a:p>
      </dgm:t>
    </dgm:pt>
    <dgm:pt modelId="{9B05339D-CD21-444B-BC83-E7699DA14B38}" type="parTrans" cxnId="{F33FF5E4-451C-4AA4-837D-ADA9B8C08822}">
      <dgm:prSet/>
      <dgm:spPr/>
      <dgm:t>
        <a:bodyPr/>
        <a:lstStyle/>
        <a:p>
          <a:endParaRPr lang="en-US"/>
        </a:p>
      </dgm:t>
    </dgm:pt>
    <dgm:pt modelId="{608A1709-40D4-43A4-B8C5-74F9FAAB2F12}" type="sibTrans" cxnId="{F33FF5E4-451C-4AA4-837D-ADA9B8C08822}">
      <dgm:prSet/>
      <dgm:spPr/>
      <dgm:t>
        <a:bodyPr/>
        <a:lstStyle/>
        <a:p>
          <a:endParaRPr lang="en-US"/>
        </a:p>
      </dgm:t>
    </dgm:pt>
    <dgm:pt modelId="{EBB012DB-201B-4789-AD20-E7A85C83447A}">
      <dgm:prSet phldrT="[Text]" custT="1"/>
      <dgm:spPr/>
      <dgm:t>
        <a:bodyPr/>
        <a:lstStyle/>
        <a:p>
          <a:r>
            <a:rPr lang="en-US" sz="1800" dirty="0"/>
            <a:t>A global positioning system</a:t>
          </a:r>
        </a:p>
      </dgm:t>
    </dgm:pt>
    <dgm:pt modelId="{E2990100-48E6-495E-B3C5-70978042A0C1}" type="parTrans" cxnId="{E721345C-5EE7-4B88-92F9-962A57242645}">
      <dgm:prSet/>
      <dgm:spPr/>
      <dgm:t>
        <a:bodyPr/>
        <a:lstStyle/>
        <a:p>
          <a:endParaRPr lang="en-US"/>
        </a:p>
      </dgm:t>
    </dgm:pt>
    <dgm:pt modelId="{33294013-9543-452F-9D90-1DB71F8ECFB2}" type="sibTrans" cxnId="{E721345C-5EE7-4B88-92F9-962A57242645}">
      <dgm:prSet/>
      <dgm:spPr/>
      <dgm:t>
        <a:bodyPr/>
        <a:lstStyle/>
        <a:p>
          <a:endParaRPr lang="en-US"/>
        </a:p>
      </dgm:t>
    </dgm:pt>
    <dgm:pt modelId="{9407670D-E441-417D-89F4-DC99666CF499}" type="pres">
      <dgm:prSet presAssocID="{57D95504-4E92-472F-A5CF-03945017E1DE}" presName="Name0" presStyleCnt="0">
        <dgm:presLayoutVars>
          <dgm:chMax val="1"/>
          <dgm:dir/>
          <dgm:animLvl val="ctr"/>
          <dgm:resizeHandles val="exact"/>
        </dgm:presLayoutVars>
      </dgm:prSet>
      <dgm:spPr/>
    </dgm:pt>
    <dgm:pt modelId="{B3A5B8F2-12DB-4FE8-B7AA-9B0F6071E4F1}" type="pres">
      <dgm:prSet presAssocID="{495E85C4-0A2F-4764-9435-272F6E130999}" presName="centerShape" presStyleLbl="node0" presStyleIdx="0" presStyleCnt="1" custScaleX="234768" custScaleY="123120" custLinFactNeighborX="-1177" custLinFactNeighborY="5771"/>
      <dgm:spPr/>
    </dgm:pt>
    <dgm:pt modelId="{A4D6607E-514F-456F-B6DA-26C7982DF00D}" type="pres">
      <dgm:prSet presAssocID="{5E874EFB-766A-47DC-9480-5494D82ABFA6}" presName="parTrans" presStyleLbl="sibTrans2D1" presStyleIdx="0" presStyleCnt="4" custScaleX="243164" custScaleY="101131"/>
      <dgm:spPr/>
    </dgm:pt>
    <dgm:pt modelId="{722B4FE7-FC4F-41ED-9620-FC6B2C69A51D}" type="pres">
      <dgm:prSet presAssocID="{5E874EFB-766A-47DC-9480-5494D82ABFA6}" presName="connectorText" presStyleLbl="sibTrans2D1" presStyleIdx="0" presStyleCnt="4"/>
      <dgm:spPr/>
    </dgm:pt>
    <dgm:pt modelId="{0800897C-F190-4541-BC79-7377E671E4CA}" type="pres">
      <dgm:prSet presAssocID="{FF18FFD2-B325-4700-9D2C-409A361AA847}" presName="node" presStyleLbl="node1" presStyleIdx="0" presStyleCnt="4" custScaleX="213001">
        <dgm:presLayoutVars>
          <dgm:bulletEnabled val="1"/>
        </dgm:presLayoutVars>
      </dgm:prSet>
      <dgm:spPr/>
    </dgm:pt>
    <dgm:pt modelId="{5E897345-59F4-4DA0-8235-ED482B5F35C4}" type="pres">
      <dgm:prSet presAssocID="{71EDD6EC-B539-4ADF-98F8-B05EF34EBEFF}" presName="parTrans" presStyleLbl="sibTrans2D1" presStyleIdx="1" presStyleCnt="4"/>
      <dgm:spPr/>
    </dgm:pt>
    <dgm:pt modelId="{27E709BE-89DD-4C0D-9FA2-FD0CA2A5C84C}" type="pres">
      <dgm:prSet presAssocID="{71EDD6EC-B539-4ADF-98F8-B05EF34EBEFF}" presName="connectorText" presStyleLbl="sibTrans2D1" presStyleIdx="1" presStyleCnt="4"/>
      <dgm:spPr/>
    </dgm:pt>
    <dgm:pt modelId="{11000867-364E-4B41-8F5C-590C138E7F27}" type="pres">
      <dgm:prSet presAssocID="{22C1305E-1CEC-47E3-8EDC-B993C6D9EC51}" presName="node" presStyleLbl="node1" presStyleIdx="1" presStyleCnt="4" custScaleX="174727" custScaleY="135694" custRadScaleRad="156193" custRadScaleInc="-1949">
        <dgm:presLayoutVars>
          <dgm:bulletEnabled val="1"/>
        </dgm:presLayoutVars>
      </dgm:prSet>
      <dgm:spPr/>
    </dgm:pt>
    <dgm:pt modelId="{86A05817-9B8E-474A-8E56-50D46C9444EA}" type="pres">
      <dgm:prSet presAssocID="{9B05339D-CD21-444B-BC83-E7699DA14B38}" presName="parTrans" presStyleLbl="sibTrans2D1" presStyleIdx="2" presStyleCnt="4"/>
      <dgm:spPr/>
    </dgm:pt>
    <dgm:pt modelId="{72C50F5C-9293-42D5-9ED5-24F00026180C}" type="pres">
      <dgm:prSet presAssocID="{9B05339D-CD21-444B-BC83-E7699DA14B38}" presName="connectorText" presStyleLbl="sibTrans2D1" presStyleIdx="2" presStyleCnt="4"/>
      <dgm:spPr/>
    </dgm:pt>
    <dgm:pt modelId="{EDBFF3BE-BDB7-4704-8A6D-7700F39B6797}" type="pres">
      <dgm:prSet presAssocID="{2AE1F8E4-2F69-4CAF-9FD7-B1F4EE6F23E8}" presName="node" presStyleLbl="node1" presStyleIdx="2" presStyleCnt="4" custScaleX="246441" custRadScaleRad="119751" custRadScaleInc="2503">
        <dgm:presLayoutVars>
          <dgm:bulletEnabled val="1"/>
        </dgm:presLayoutVars>
      </dgm:prSet>
      <dgm:spPr/>
    </dgm:pt>
    <dgm:pt modelId="{F7F38FED-DD67-4FDE-B85A-B8CDD2BFBF6E}" type="pres">
      <dgm:prSet presAssocID="{E2990100-48E6-495E-B3C5-70978042A0C1}" presName="parTrans" presStyleLbl="sibTrans2D1" presStyleIdx="3" presStyleCnt="4"/>
      <dgm:spPr/>
    </dgm:pt>
    <dgm:pt modelId="{DCAD2F23-A38C-4B70-85AA-094D3369123A}" type="pres">
      <dgm:prSet presAssocID="{E2990100-48E6-495E-B3C5-70978042A0C1}" presName="connectorText" presStyleLbl="sibTrans2D1" presStyleIdx="3" presStyleCnt="4"/>
      <dgm:spPr/>
    </dgm:pt>
    <dgm:pt modelId="{8A450F07-6634-48E8-87FF-4662E6F1EB2C}" type="pres">
      <dgm:prSet presAssocID="{EBB012DB-201B-4789-AD20-E7A85C83447A}" presName="node" presStyleLbl="node1" presStyleIdx="3" presStyleCnt="4" custScaleX="187901" custScaleY="148544" custRadScaleRad="173056" custRadScaleInc="5277">
        <dgm:presLayoutVars>
          <dgm:bulletEnabled val="1"/>
        </dgm:presLayoutVars>
      </dgm:prSet>
      <dgm:spPr/>
    </dgm:pt>
  </dgm:ptLst>
  <dgm:cxnLst>
    <dgm:cxn modelId="{709EBE09-4B25-4950-B837-63E1E7C68566}" type="presOf" srcId="{22C1305E-1CEC-47E3-8EDC-B993C6D9EC51}" destId="{11000867-364E-4B41-8F5C-590C138E7F27}" srcOrd="0" destOrd="0" presId="urn:microsoft.com/office/officeart/2005/8/layout/radial5"/>
    <dgm:cxn modelId="{1D369917-139D-4C62-828C-7029C90C2E4A}" type="presOf" srcId="{9B05339D-CD21-444B-BC83-E7699DA14B38}" destId="{86A05817-9B8E-474A-8E56-50D46C9444EA}" srcOrd="0" destOrd="0" presId="urn:microsoft.com/office/officeart/2005/8/layout/radial5"/>
    <dgm:cxn modelId="{C709F327-7B46-4C90-BFC3-382904118935}" type="presOf" srcId="{FF18FFD2-B325-4700-9D2C-409A361AA847}" destId="{0800897C-F190-4541-BC79-7377E671E4CA}" srcOrd="0" destOrd="0" presId="urn:microsoft.com/office/officeart/2005/8/layout/radial5"/>
    <dgm:cxn modelId="{C3D07739-0442-47BB-AA5E-8954076CFD2A}" type="presOf" srcId="{495E85C4-0A2F-4764-9435-272F6E130999}" destId="{B3A5B8F2-12DB-4FE8-B7AA-9B0F6071E4F1}" srcOrd="0" destOrd="0" presId="urn:microsoft.com/office/officeart/2005/8/layout/radial5"/>
    <dgm:cxn modelId="{193BCA3C-7D5F-4B10-BE69-C9C716FFAF17}" srcId="{57D95504-4E92-472F-A5CF-03945017E1DE}" destId="{495E85C4-0A2F-4764-9435-272F6E130999}" srcOrd="0" destOrd="0" parTransId="{6FAEFDA5-F6A1-47CC-B98F-51DD013D161D}" sibTransId="{B946CA88-AC0C-49D5-AA8A-12AB9D83D702}"/>
    <dgm:cxn modelId="{E721345C-5EE7-4B88-92F9-962A57242645}" srcId="{495E85C4-0A2F-4764-9435-272F6E130999}" destId="{EBB012DB-201B-4789-AD20-E7A85C83447A}" srcOrd="3" destOrd="0" parTransId="{E2990100-48E6-495E-B3C5-70978042A0C1}" sibTransId="{33294013-9543-452F-9D90-1DB71F8ECFB2}"/>
    <dgm:cxn modelId="{831A3560-84B6-40C2-83DD-24830599CED9}" type="presOf" srcId="{71EDD6EC-B539-4ADF-98F8-B05EF34EBEFF}" destId="{5E897345-59F4-4DA0-8235-ED482B5F35C4}" srcOrd="0" destOrd="0" presId="urn:microsoft.com/office/officeart/2005/8/layout/radial5"/>
    <dgm:cxn modelId="{F7957454-A8FD-4311-B71A-7B6679DF186C}" type="presOf" srcId="{5E874EFB-766A-47DC-9480-5494D82ABFA6}" destId="{A4D6607E-514F-456F-B6DA-26C7982DF00D}" srcOrd="0" destOrd="0" presId="urn:microsoft.com/office/officeart/2005/8/layout/radial5"/>
    <dgm:cxn modelId="{1CAC777A-376D-46FE-95F2-F333EE81721B}" type="presOf" srcId="{57D95504-4E92-472F-A5CF-03945017E1DE}" destId="{9407670D-E441-417D-89F4-DC99666CF499}" srcOrd="0" destOrd="0" presId="urn:microsoft.com/office/officeart/2005/8/layout/radial5"/>
    <dgm:cxn modelId="{00E3F888-AC8E-45B7-AA37-62D80E91BF88}" type="presOf" srcId="{5E874EFB-766A-47DC-9480-5494D82ABFA6}" destId="{722B4FE7-FC4F-41ED-9620-FC6B2C69A51D}" srcOrd="1" destOrd="0" presId="urn:microsoft.com/office/officeart/2005/8/layout/radial5"/>
    <dgm:cxn modelId="{3BCEDAA1-BB16-441F-B037-F434A0B0E6FA}" type="presOf" srcId="{2AE1F8E4-2F69-4CAF-9FD7-B1F4EE6F23E8}" destId="{EDBFF3BE-BDB7-4704-8A6D-7700F39B6797}" srcOrd="0" destOrd="0" presId="urn:microsoft.com/office/officeart/2005/8/layout/radial5"/>
    <dgm:cxn modelId="{29957AA4-A42A-4E50-BB9B-4EFB43402E0A}" type="presOf" srcId="{EBB012DB-201B-4789-AD20-E7A85C83447A}" destId="{8A450F07-6634-48E8-87FF-4662E6F1EB2C}" srcOrd="0" destOrd="0" presId="urn:microsoft.com/office/officeart/2005/8/layout/radial5"/>
    <dgm:cxn modelId="{C8E4C0B7-A36A-4C5D-9C2B-29BEC9EBC383}" srcId="{495E85C4-0A2F-4764-9435-272F6E130999}" destId="{22C1305E-1CEC-47E3-8EDC-B993C6D9EC51}" srcOrd="1" destOrd="0" parTransId="{71EDD6EC-B539-4ADF-98F8-B05EF34EBEFF}" sibTransId="{54146D27-7F47-48EE-B2BE-339C72FEB065}"/>
    <dgm:cxn modelId="{58A151B8-0803-46AA-ADDE-6D8C49E67D8F}" type="presOf" srcId="{71EDD6EC-B539-4ADF-98F8-B05EF34EBEFF}" destId="{27E709BE-89DD-4C0D-9FA2-FD0CA2A5C84C}" srcOrd="1" destOrd="0" presId="urn:microsoft.com/office/officeart/2005/8/layout/radial5"/>
    <dgm:cxn modelId="{78326ED9-6A45-403D-9542-D2D738C45808}" type="presOf" srcId="{E2990100-48E6-495E-B3C5-70978042A0C1}" destId="{F7F38FED-DD67-4FDE-B85A-B8CDD2BFBF6E}" srcOrd="0" destOrd="0" presId="urn:microsoft.com/office/officeart/2005/8/layout/radial5"/>
    <dgm:cxn modelId="{66349ADF-6869-4BC2-A325-525C176F6860}" srcId="{495E85C4-0A2F-4764-9435-272F6E130999}" destId="{FF18FFD2-B325-4700-9D2C-409A361AA847}" srcOrd="0" destOrd="0" parTransId="{5E874EFB-766A-47DC-9480-5494D82ABFA6}" sibTransId="{4645F8CB-4A12-498E-924C-C67CFF0629AF}"/>
    <dgm:cxn modelId="{F33FF5E4-451C-4AA4-837D-ADA9B8C08822}" srcId="{495E85C4-0A2F-4764-9435-272F6E130999}" destId="{2AE1F8E4-2F69-4CAF-9FD7-B1F4EE6F23E8}" srcOrd="2" destOrd="0" parTransId="{9B05339D-CD21-444B-BC83-E7699DA14B38}" sibTransId="{608A1709-40D4-43A4-B8C5-74F9FAAB2F12}"/>
    <dgm:cxn modelId="{00E98FE6-1EE0-4437-A495-9C9DE536F497}" type="presOf" srcId="{9B05339D-CD21-444B-BC83-E7699DA14B38}" destId="{72C50F5C-9293-42D5-9ED5-24F00026180C}" srcOrd="1" destOrd="0" presId="urn:microsoft.com/office/officeart/2005/8/layout/radial5"/>
    <dgm:cxn modelId="{09DA76F4-C696-4684-90D5-7A925E27781E}" type="presOf" srcId="{E2990100-48E6-495E-B3C5-70978042A0C1}" destId="{DCAD2F23-A38C-4B70-85AA-094D3369123A}" srcOrd="1" destOrd="0" presId="urn:microsoft.com/office/officeart/2005/8/layout/radial5"/>
    <dgm:cxn modelId="{C9D6F723-3114-4A16-85B7-9917390EFBFE}" type="presParOf" srcId="{9407670D-E441-417D-89F4-DC99666CF499}" destId="{B3A5B8F2-12DB-4FE8-B7AA-9B0F6071E4F1}" srcOrd="0" destOrd="0" presId="urn:microsoft.com/office/officeart/2005/8/layout/radial5"/>
    <dgm:cxn modelId="{33F4AB0F-BCDC-47C3-A774-E5AF15AAE472}" type="presParOf" srcId="{9407670D-E441-417D-89F4-DC99666CF499}" destId="{A4D6607E-514F-456F-B6DA-26C7982DF00D}" srcOrd="1" destOrd="0" presId="urn:microsoft.com/office/officeart/2005/8/layout/radial5"/>
    <dgm:cxn modelId="{7CC66C2C-96F8-4E26-990B-7E9507787DCC}" type="presParOf" srcId="{A4D6607E-514F-456F-B6DA-26C7982DF00D}" destId="{722B4FE7-FC4F-41ED-9620-FC6B2C69A51D}" srcOrd="0" destOrd="0" presId="urn:microsoft.com/office/officeart/2005/8/layout/radial5"/>
    <dgm:cxn modelId="{E195B411-64E0-4CB1-AC83-CF0DF4992ED6}" type="presParOf" srcId="{9407670D-E441-417D-89F4-DC99666CF499}" destId="{0800897C-F190-4541-BC79-7377E671E4CA}" srcOrd="2" destOrd="0" presId="urn:microsoft.com/office/officeart/2005/8/layout/radial5"/>
    <dgm:cxn modelId="{1DD9FF3B-23C5-447F-8AF3-492C0FE5B145}" type="presParOf" srcId="{9407670D-E441-417D-89F4-DC99666CF499}" destId="{5E897345-59F4-4DA0-8235-ED482B5F35C4}" srcOrd="3" destOrd="0" presId="urn:microsoft.com/office/officeart/2005/8/layout/radial5"/>
    <dgm:cxn modelId="{7AD7A6A9-4733-4F3B-B7AE-BF2C5A18E307}" type="presParOf" srcId="{5E897345-59F4-4DA0-8235-ED482B5F35C4}" destId="{27E709BE-89DD-4C0D-9FA2-FD0CA2A5C84C}" srcOrd="0" destOrd="0" presId="urn:microsoft.com/office/officeart/2005/8/layout/radial5"/>
    <dgm:cxn modelId="{0FEC6607-F790-4DD1-AD5D-82AC99C89C72}" type="presParOf" srcId="{9407670D-E441-417D-89F4-DC99666CF499}" destId="{11000867-364E-4B41-8F5C-590C138E7F27}" srcOrd="4" destOrd="0" presId="urn:microsoft.com/office/officeart/2005/8/layout/radial5"/>
    <dgm:cxn modelId="{2029DA88-F0A6-40E5-BE76-6FC848D0C525}" type="presParOf" srcId="{9407670D-E441-417D-89F4-DC99666CF499}" destId="{86A05817-9B8E-474A-8E56-50D46C9444EA}" srcOrd="5" destOrd="0" presId="urn:microsoft.com/office/officeart/2005/8/layout/radial5"/>
    <dgm:cxn modelId="{ADE32F2E-2DF0-4902-8D58-CFBB1245DC1E}" type="presParOf" srcId="{86A05817-9B8E-474A-8E56-50D46C9444EA}" destId="{72C50F5C-9293-42D5-9ED5-24F00026180C}" srcOrd="0" destOrd="0" presId="urn:microsoft.com/office/officeart/2005/8/layout/radial5"/>
    <dgm:cxn modelId="{9B54E459-899F-47EB-BC43-F48C36F66135}" type="presParOf" srcId="{9407670D-E441-417D-89F4-DC99666CF499}" destId="{EDBFF3BE-BDB7-4704-8A6D-7700F39B6797}" srcOrd="6" destOrd="0" presId="urn:microsoft.com/office/officeart/2005/8/layout/radial5"/>
    <dgm:cxn modelId="{A33F9B80-364F-4E45-8435-A91CE63D425D}" type="presParOf" srcId="{9407670D-E441-417D-89F4-DC99666CF499}" destId="{F7F38FED-DD67-4FDE-B85A-B8CDD2BFBF6E}" srcOrd="7" destOrd="0" presId="urn:microsoft.com/office/officeart/2005/8/layout/radial5"/>
    <dgm:cxn modelId="{AF4FE171-76C2-4E07-85F2-6A450D80672F}" type="presParOf" srcId="{F7F38FED-DD67-4FDE-B85A-B8CDD2BFBF6E}" destId="{DCAD2F23-A38C-4B70-85AA-094D3369123A}" srcOrd="0" destOrd="0" presId="urn:microsoft.com/office/officeart/2005/8/layout/radial5"/>
    <dgm:cxn modelId="{43E2473F-E5B6-46EC-A695-75C3CAF729A3}" type="presParOf" srcId="{9407670D-E441-417D-89F4-DC99666CF499}" destId="{8A450F07-6634-48E8-87FF-4662E6F1EB2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C1526-ABC6-4C8C-AF24-26224BADF372}" type="doc">
      <dgm:prSet loTypeId="urn:microsoft.com/office/officeart/2005/8/layout/equation2" loCatId="process" qsTypeId="urn:microsoft.com/office/officeart/2005/8/quickstyle/simple1" qsCatId="simple" csTypeId="urn:microsoft.com/office/officeart/2005/8/colors/colorful4" csCatId="colorful" phldr="1"/>
      <dgm:spPr/>
    </dgm:pt>
    <dgm:pt modelId="{2E1B6600-0180-4908-9303-18E1D60F22B0}">
      <dgm:prSet phldrT="[Text]" custT="1"/>
      <dgm:spPr/>
      <dgm:t>
        <a:bodyPr/>
        <a:lstStyle/>
        <a:p>
          <a:r>
            <a:rPr lang="en-US" sz="2000" dirty="0">
              <a:latin typeface="Garamond" panose="02020404030301010803" pitchFamily="18" charset="0"/>
              <a:cs typeface="Times New Roman" panose="02020603050405020304" pitchFamily="18" charset="0"/>
            </a:rPr>
            <a:t>Innovation: Creative Destruction (Schumpeter, 1912)</a:t>
          </a:r>
        </a:p>
      </dgm:t>
    </dgm:pt>
    <dgm:pt modelId="{6C7D4B42-E833-4D66-8EC2-2EC7A29C9D39}" type="parTrans" cxnId="{3C619824-74F6-44CC-884B-06A7D72A45EA}">
      <dgm:prSet/>
      <dgm:spPr/>
      <dgm:t>
        <a:bodyPr/>
        <a:lstStyle/>
        <a:p>
          <a:endParaRPr lang="en-US"/>
        </a:p>
      </dgm:t>
    </dgm:pt>
    <dgm:pt modelId="{83B93BF9-8890-4D6C-954D-449DA5FA0F02}" type="sibTrans" cxnId="{3C619824-74F6-44CC-884B-06A7D72A45EA}">
      <dgm:prSet/>
      <dgm:spPr/>
      <dgm:t>
        <a:bodyPr/>
        <a:lstStyle/>
        <a:p>
          <a:endParaRPr lang="en-US"/>
        </a:p>
      </dgm:t>
    </dgm:pt>
    <dgm:pt modelId="{521D0EDC-2028-4DE3-9DD1-508042A9D500}">
      <dgm:prSet phldrT="[Text]"/>
      <dgm:spPr/>
      <dgm:t>
        <a:bodyPr/>
        <a:lstStyle/>
        <a:p>
          <a:r>
            <a:rPr lang="en-US" dirty="0">
              <a:latin typeface="Garamond" panose="02020404030301010803" pitchFamily="18" charset="0"/>
              <a:cs typeface="Times New Roman" panose="02020603050405020304" pitchFamily="18" charset="0"/>
            </a:rPr>
            <a:t>Sustainable Development: </a:t>
          </a:r>
        </a:p>
        <a:p>
          <a:r>
            <a:rPr lang="en-US" dirty="0">
              <a:latin typeface="Garamond" panose="02020404030301010803" pitchFamily="18" charset="0"/>
              <a:cs typeface="Times New Roman" panose="02020603050405020304" pitchFamily="18" charset="0"/>
            </a:rPr>
            <a:t>Judicious use of resources at present, considering the future generation</a:t>
          </a:r>
        </a:p>
      </dgm:t>
    </dgm:pt>
    <dgm:pt modelId="{34C492FF-4B85-41E1-A9C9-718750C92020}" type="parTrans" cxnId="{4B383674-9431-454D-832C-7C5D89084C98}">
      <dgm:prSet/>
      <dgm:spPr/>
      <dgm:t>
        <a:bodyPr/>
        <a:lstStyle/>
        <a:p>
          <a:endParaRPr lang="en-US"/>
        </a:p>
      </dgm:t>
    </dgm:pt>
    <dgm:pt modelId="{8CB0CA40-0F85-4D11-9E0A-E9FE424D28DA}" type="sibTrans" cxnId="{4B383674-9431-454D-832C-7C5D89084C98}">
      <dgm:prSet/>
      <dgm:spPr/>
      <dgm:t>
        <a:bodyPr/>
        <a:lstStyle/>
        <a:p>
          <a:endParaRPr lang="en-US"/>
        </a:p>
      </dgm:t>
    </dgm:pt>
    <dgm:pt modelId="{2781CA72-39F2-4EEB-8054-78FE5376B95E}">
      <dgm:prSet phldrT="[Text]" custT="1"/>
      <dgm:spPr/>
      <dgm:t>
        <a:bodyPr/>
        <a:lstStyle/>
        <a:p>
          <a:r>
            <a:rPr lang="en-US" sz="2400" dirty="0">
              <a:latin typeface="Garamond" panose="02020404030301010803" pitchFamily="18" charset="0"/>
              <a:cs typeface="Times New Roman" panose="02020603050405020304" pitchFamily="18" charset="0"/>
            </a:rPr>
            <a:t>RI=innovation, ethics, care, sustainability, society, technology, science, governance, values </a:t>
          </a:r>
        </a:p>
      </dgm:t>
    </dgm:pt>
    <dgm:pt modelId="{5B6FD83F-0508-45B7-97FC-20E099BC19C5}" type="parTrans" cxnId="{D368C968-B181-47D5-8F13-D7BE59F837FC}">
      <dgm:prSet/>
      <dgm:spPr/>
      <dgm:t>
        <a:bodyPr/>
        <a:lstStyle/>
        <a:p>
          <a:endParaRPr lang="en-US"/>
        </a:p>
      </dgm:t>
    </dgm:pt>
    <dgm:pt modelId="{5A2C4702-E3ED-4F76-8D9F-31251DF1F01D}" type="sibTrans" cxnId="{D368C968-B181-47D5-8F13-D7BE59F837FC}">
      <dgm:prSet/>
      <dgm:spPr/>
      <dgm:t>
        <a:bodyPr/>
        <a:lstStyle/>
        <a:p>
          <a:endParaRPr lang="en-US"/>
        </a:p>
      </dgm:t>
    </dgm:pt>
    <dgm:pt modelId="{1D655B23-F931-421E-95A5-FD8BDF87A7F2}" type="pres">
      <dgm:prSet presAssocID="{823C1526-ABC6-4C8C-AF24-26224BADF372}" presName="Name0" presStyleCnt="0">
        <dgm:presLayoutVars>
          <dgm:dir/>
          <dgm:resizeHandles val="exact"/>
        </dgm:presLayoutVars>
      </dgm:prSet>
      <dgm:spPr/>
    </dgm:pt>
    <dgm:pt modelId="{0F72073C-FB01-41F2-9822-CE2F7CDE2E7B}" type="pres">
      <dgm:prSet presAssocID="{823C1526-ABC6-4C8C-AF24-26224BADF372}" presName="vNodes" presStyleCnt="0"/>
      <dgm:spPr/>
    </dgm:pt>
    <dgm:pt modelId="{AD206D00-249A-4015-BD2D-1E020546B453}" type="pres">
      <dgm:prSet presAssocID="{2E1B6600-0180-4908-9303-18E1D60F22B0}" presName="node" presStyleLbl="node1" presStyleIdx="0" presStyleCnt="3" custScaleX="172071">
        <dgm:presLayoutVars>
          <dgm:bulletEnabled val="1"/>
        </dgm:presLayoutVars>
      </dgm:prSet>
      <dgm:spPr/>
    </dgm:pt>
    <dgm:pt modelId="{B70A887E-6268-441C-AC2E-0198D7F0C524}" type="pres">
      <dgm:prSet presAssocID="{83B93BF9-8890-4D6C-954D-449DA5FA0F02}" presName="spacerT" presStyleCnt="0"/>
      <dgm:spPr/>
    </dgm:pt>
    <dgm:pt modelId="{78230E85-A549-447B-8A96-929D43E3270E}" type="pres">
      <dgm:prSet presAssocID="{83B93BF9-8890-4D6C-954D-449DA5FA0F02}" presName="sibTrans" presStyleLbl="sibTrans2D1" presStyleIdx="0" presStyleCnt="2"/>
      <dgm:spPr/>
    </dgm:pt>
    <dgm:pt modelId="{CC87A103-8DBC-4714-97FD-1E5B4584F36A}" type="pres">
      <dgm:prSet presAssocID="{83B93BF9-8890-4D6C-954D-449DA5FA0F02}" presName="spacerB" presStyleCnt="0"/>
      <dgm:spPr/>
    </dgm:pt>
    <dgm:pt modelId="{4ECEBCEE-981C-4A14-B18A-7A0A7106BDA9}" type="pres">
      <dgm:prSet presAssocID="{521D0EDC-2028-4DE3-9DD1-508042A9D500}" presName="node" presStyleLbl="node1" presStyleIdx="1" presStyleCnt="3" custScaleX="172071">
        <dgm:presLayoutVars>
          <dgm:bulletEnabled val="1"/>
        </dgm:presLayoutVars>
      </dgm:prSet>
      <dgm:spPr/>
    </dgm:pt>
    <dgm:pt modelId="{CB369786-7AB2-4A04-9B85-35184105CAA4}" type="pres">
      <dgm:prSet presAssocID="{823C1526-ABC6-4C8C-AF24-26224BADF372}" presName="sibTransLast" presStyleLbl="sibTrans2D1" presStyleIdx="1" presStyleCnt="2"/>
      <dgm:spPr/>
    </dgm:pt>
    <dgm:pt modelId="{0696E340-59F4-4815-ABC1-BF5BC4CE178B}" type="pres">
      <dgm:prSet presAssocID="{823C1526-ABC6-4C8C-AF24-26224BADF372}" presName="connectorText" presStyleLbl="sibTrans2D1" presStyleIdx="1" presStyleCnt="2"/>
      <dgm:spPr/>
    </dgm:pt>
    <dgm:pt modelId="{00281E86-9A10-4E37-B2B1-20FA06530052}" type="pres">
      <dgm:prSet presAssocID="{823C1526-ABC6-4C8C-AF24-26224BADF372}" presName="lastNode" presStyleLbl="node1" presStyleIdx="2" presStyleCnt="3">
        <dgm:presLayoutVars>
          <dgm:bulletEnabled val="1"/>
        </dgm:presLayoutVars>
      </dgm:prSet>
      <dgm:spPr/>
    </dgm:pt>
  </dgm:ptLst>
  <dgm:cxnLst>
    <dgm:cxn modelId="{071B381B-26E0-4287-A15C-AF996B800478}" type="presOf" srcId="{8CB0CA40-0F85-4D11-9E0A-E9FE424D28DA}" destId="{CB369786-7AB2-4A04-9B85-35184105CAA4}" srcOrd="0" destOrd="0" presId="urn:microsoft.com/office/officeart/2005/8/layout/equation2"/>
    <dgm:cxn modelId="{3C619824-74F6-44CC-884B-06A7D72A45EA}" srcId="{823C1526-ABC6-4C8C-AF24-26224BADF372}" destId="{2E1B6600-0180-4908-9303-18E1D60F22B0}" srcOrd="0" destOrd="0" parTransId="{6C7D4B42-E833-4D66-8EC2-2EC7A29C9D39}" sibTransId="{83B93BF9-8890-4D6C-954D-449DA5FA0F02}"/>
    <dgm:cxn modelId="{39B04334-B877-4F0B-8701-6BB8A4BE1E7C}" type="presOf" srcId="{8CB0CA40-0F85-4D11-9E0A-E9FE424D28DA}" destId="{0696E340-59F4-4815-ABC1-BF5BC4CE178B}" srcOrd="1" destOrd="0" presId="urn:microsoft.com/office/officeart/2005/8/layout/equation2"/>
    <dgm:cxn modelId="{70D0EE5F-55F7-40C1-9186-E27759D0BD2F}" type="presOf" srcId="{823C1526-ABC6-4C8C-AF24-26224BADF372}" destId="{1D655B23-F931-421E-95A5-FD8BDF87A7F2}" srcOrd="0" destOrd="0" presId="urn:microsoft.com/office/officeart/2005/8/layout/equation2"/>
    <dgm:cxn modelId="{89E87F62-EC64-4EE8-BDFD-96963A99EBCA}" type="presOf" srcId="{83B93BF9-8890-4D6C-954D-449DA5FA0F02}" destId="{78230E85-A549-447B-8A96-929D43E3270E}" srcOrd="0" destOrd="0" presId="urn:microsoft.com/office/officeart/2005/8/layout/equation2"/>
    <dgm:cxn modelId="{D368C968-B181-47D5-8F13-D7BE59F837FC}" srcId="{823C1526-ABC6-4C8C-AF24-26224BADF372}" destId="{2781CA72-39F2-4EEB-8054-78FE5376B95E}" srcOrd="2" destOrd="0" parTransId="{5B6FD83F-0508-45B7-97FC-20E099BC19C5}" sibTransId="{5A2C4702-E3ED-4F76-8D9F-31251DF1F01D}"/>
    <dgm:cxn modelId="{4B383674-9431-454D-832C-7C5D89084C98}" srcId="{823C1526-ABC6-4C8C-AF24-26224BADF372}" destId="{521D0EDC-2028-4DE3-9DD1-508042A9D500}" srcOrd="1" destOrd="0" parTransId="{34C492FF-4B85-41E1-A9C9-718750C92020}" sibTransId="{8CB0CA40-0F85-4D11-9E0A-E9FE424D28DA}"/>
    <dgm:cxn modelId="{7AB31A7D-C229-449C-84CA-1E6CB7EB685D}" type="presOf" srcId="{2781CA72-39F2-4EEB-8054-78FE5376B95E}" destId="{00281E86-9A10-4E37-B2B1-20FA06530052}" srcOrd="0" destOrd="0" presId="urn:microsoft.com/office/officeart/2005/8/layout/equation2"/>
    <dgm:cxn modelId="{1701ED8C-4D81-4F90-B4CA-BCBFC6F4E9D3}" type="presOf" srcId="{521D0EDC-2028-4DE3-9DD1-508042A9D500}" destId="{4ECEBCEE-981C-4A14-B18A-7A0A7106BDA9}" srcOrd="0" destOrd="0" presId="urn:microsoft.com/office/officeart/2005/8/layout/equation2"/>
    <dgm:cxn modelId="{A379F39B-7911-4B5F-A389-B6E6A384778A}" type="presOf" srcId="{2E1B6600-0180-4908-9303-18E1D60F22B0}" destId="{AD206D00-249A-4015-BD2D-1E020546B453}" srcOrd="0" destOrd="0" presId="urn:microsoft.com/office/officeart/2005/8/layout/equation2"/>
    <dgm:cxn modelId="{564A6E5F-07A8-4848-97C6-513EE60E6C4A}" type="presParOf" srcId="{1D655B23-F931-421E-95A5-FD8BDF87A7F2}" destId="{0F72073C-FB01-41F2-9822-CE2F7CDE2E7B}" srcOrd="0" destOrd="0" presId="urn:microsoft.com/office/officeart/2005/8/layout/equation2"/>
    <dgm:cxn modelId="{B6F1C1D9-C3DE-47A4-A933-DA11E3DC2E8D}" type="presParOf" srcId="{0F72073C-FB01-41F2-9822-CE2F7CDE2E7B}" destId="{AD206D00-249A-4015-BD2D-1E020546B453}" srcOrd="0" destOrd="0" presId="urn:microsoft.com/office/officeart/2005/8/layout/equation2"/>
    <dgm:cxn modelId="{DE78F47E-5B22-4F62-99B8-DE15EC5856A9}" type="presParOf" srcId="{0F72073C-FB01-41F2-9822-CE2F7CDE2E7B}" destId="{B70A887E-6268-441C-AC2E-0198D7F0C524}" srcOrd="1" destOrd="0" presId="urn:microsoft.com/office/officeart/2005/8/layout/equation2"/>
    <dgm:cxn modelId="{41715480-164B-4FBB-96C1-50EF6358079C}" type="presParOf" srcId="{0F72073C-FB01-41F2-9822-CE2F7CDE2E7B}" destId="{78230E85-A549-447B-8A96-929D43E3270E}" srcOrd="2" destOrd="0" presId="urn:microsoft.com/office/officeart/2005/8/layout/equation2"/>
    <dgm:cxn modelId="{A81B8C49-D947-400B-B905-259069C8E928}" type="presParOf" srcId="{0F72073C-FB01-41F2-9822-CE2F7CDE2E7B}" destId="{CC87A103-8DBC-4714-97FD-1E5B4584F36A}" srcOrd="3" destOrd="0" presId="urn:microsoft.com/office/officeart/2005/8/layout/equation2"/>
    <dgm:cxn modelId="{6C23F0A1-BE18-4525-9E47-90BAB1735669}" type="presParOf" srcId="{0F72073C-FB01-41F2-9822-CE2F7CDE2E7B}" destId="{4ECEBCEE-981C-4A14-B18A-7A0A7106BDA9}" srcOrd="4" destOrd="0" presId="urn:microsoft.com/office/officeart/2005/8/layout/equation2"/>
    <dgm:cxn modelId="{C3518CB1-4DB3-4135-A411-E4A7D09A09C0}" type="presParOf" srcId="{1D655B23-F931-421E-95A5-FD8BDF87A7F2}" destId="{CB369786-7AB2-4A04-9B85-35184105CAA4}" srcOrd="1" destOrd="0" presId="urn:microsoft.com/office/officeart/2005/8/layout/equation2"/>
    <dgm:cxn modelId="{AF08D7AA-4D25-4755-97AE-B6976859C11A}" type="presParOf" srcId="{CB369786-7AB2-4A04-9B85-35184105CAA4}" destId="{0696E340-59F4-4815-ABC1-BF5BC4CE178B}" srcOrd="0" destOrd="0" presId="urn:microsoft.com/office/officeart/2005/8/layout/equation2"/>
    <dgm:cxn modelId="{BA9191A7-3A82-45A9-9445-9DB634AC6F70}" type="presParOf" srcId="{1D655B23-F931-421E-95A5-FD8BDF87A7F2}" destId="{00281E86-9A10-4E37-B2B1-20FA0653005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E57C1-7FC3-4269-B6C4-A82EB931160A}">
      <dsp:nvSpPr>
        <dsp:cNvPr id="0" name=""/>
        <dsp:cNvSpPr/>
      </dsp:nvSpPr>
      <dsp:spPr>
        <a:xfrm>
          <a:off x="4686918" y="1756456"/>
          <a:ext cx="1253131" cy="125313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Nuclear Disarmament</a:t>
          </a:r>
        </a:p>
      </dsp:txBody>
      <dsp:txXfrm>
        <a:off x="4870435" y="1939973"/>
        <a:ext cx="886097" cy="886097"/>
      </dsp:txXfrm>
    </dsp:sp>
    <dsp:sp modelId="{CC9987C0-A215-4C88-A812-A44DA2455579}">
      <dsp:nvSpPr>
        <dsp:cNvPr id="0" name=""/>
        <dsp:cNvSpPr/>
      </dsp:nvSpPr>
      <dsp:spPr>
        <a:xfrm rot="16200000">
          <a:off x="5181085" y="1301109"/>
          <a:ext cx="264797" cy="426064"/>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5220805" y="1426042"/>
        <a:ext cx="185358" cy="255638"/>
      </dsp:txXfrm>
    </dsp:sp>
    <dsp:sp modelId="{111FA8EC-DE50-468B-A168-E25EDA5F48B7}">
      <dsp:nvSpPr>
        <dsp:cNvPr id="0" name=""/>
        <dsp:cNvSpPr/>
      </dsp:nvSpPr>
      <dsp:spPr>
        <a:xfrm>
          <a:off x="4686918" y="3707"/>
          <a:ext cx="1253131" cy="12531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Reducing use of nuclear weapons</a:t>
          </a:r>
        </a:p>
      </dsp:txBody>
      <dsp:txXfrm>
        <a:off x="4870435" y="187224"/>
        <a:ext cx="886097" cy="886097"/>
      </dsp:txXfrm>
    </dsp:sp>
    <dsp:sp modelId="{F6B450B2-F557-406A-BDEE-3E3D504F8178}">
      <dsp:nvSpPr>
        <dsp:cNvPr id="0" name=""/>
        <dsp:cNvSpPr/>
      </dsp:nvSpPr>
      <dsp:spPr>
        <a:xfrm rot="5400000">
          <a:off x="5181085" y="3038870"/>
          <a:ext cx="264797" cy="426064"/>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5220805" y="3084364"/>
        <a:ext cx="185358" cy="255638"/>
      </dsp:txXfrm>
    </dsp:sp>
    <dsp:sp modelId="{3F4742C6-7BBB-4D0C-831C-B3E0958EC65F}">
      <dsp:nvSpPr>
        <dsp:cNvPr id="0" name=""/>
        <dsp:cNvSpPr/>
      </dsp:nvSpPr>
      <dsp:spPr>
        <a:xfrm>
          <a:off x="4686918" y="3509205"/>
          <a:ext cx="1253131" cy="1253131"/>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N" sz="1200" kern="1200" dirty="0"/>
            <a:t>Nuclear weapon </a:t>
          </a:r>
          <a:r>
            <a:rPr lang="en-IN" sz="1200" kern="1200"/>
            <a:t>free world</a:t>
          </a:r>
        </a:p>
      </dsp:txBody>
      <dsp:txXfrm>
        <a:off x="4870435" y="3692722"/>
        <a:ext cx="886097" cy="886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5B8F2-12DB-4FE8-B7AA-9B0F6071E4F1}">
      <dsp:nvSpPr>
        <dsp:cNvPr id="0" name=""/>
        <dsp:cNvSpPr/>
      </dsp:nvSpPr>
      <dsp:spPr>
        <a:xfrm>
          <a:off x="2191659" y="1468581"/>
          <a:ext cx="2380284" cy="1248298"/>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88000" r="-8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2540244" y="1651390"/>
        <a:ext cx="1683114" cy="882680"/>
      </dsp:txXfrm>
    </dsp:sp>
    <dsp:sp modelId="{A4D6607E-514F-456F-B6DA-26C7982DF00D}">
      <dsp:nvSpPr>
        <dsp:cNvPr id="0" name=""/>
        <dsp:cNvSpPr/>
      </dsp:nvSpPr>
      <dsp:spPr>
        <a:xfrm rot="16272540">
          <a:off x="3107968" y="1074855"/>
          <a:ext cx="583273" cy="348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59158" y="1196860"/>
        <a:ext cx="478687" cy="209172"/>
      </dsp:txXfrm>
    </dsp:sp>
    <dsp:sp modelId="{0800897C-F190-4541-BC79-7377E671E4CA}">
      <dsp:nvSpPr>
        <dsp:cNvPr id="0" name=""/>
        <dsp:cNvSpPr/>
      </dsp:nvSpPr>
      <dsp:spPr>
        <a:xfrm>
          <a:off x="2335425" y="2274"/>
          <a:ext cx="2159591" cy="1013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single board computer</a:t>
          </a:r>
        </a:p>
      </dsp:txBody>
      <dsp:txXfrm>
        <a:off x="2651690" y="150754"/>
        <a:ext cx="1527061" cy="716928"/>
      </dsp:txXfrm>
    </dsp:sp>
    <dsp:sp modelId="{5E897345-59F4-4DA0-8235-ED482B5F35C4}">
      <dsp:nvSpPr>
        <dsp:cNvPr id="0" name=""/>
        <dsp:cNvSpPr/>
      </dsp:nvSpPr>
      <dsp:spPr>
        <a:xfrm rot="21298637">
          <a:off x="4598635" y="1808826"/>
          <a:ext cx="104619" cy="344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98695" y="1879144"/>
        <a:ext cx="73233" cy="206833"/>
      </dsp:txXfrm>
    </dsp:sp>
    <dsp:sp modelId="{11000867-364E-4B41-8F5C-590C138E7F27}">
      <dsp:nvSpPr>
        <dsp:cNvPr id="0" name=""/>
        <dsp:cNvSpPr/>
      </dsp:nvSpPr>
      <dsp:spPr>
        <a:xfrm>
          <a:off x="4746594" y="1207040"/>
          <a:ext cx="1771536" cy="13757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remote control aircraft</a:t>
          </a:r>
        </a:p>
      </dsp:txBody>
      <dsp:txXfrm>
        <a:off x="5006029" y="1408519"/>
        <a:ext cx="1252666" cy="972827"/>
      </dsp:txXfrm>
    </dsp:sp>
    <dsp:sp modelId="{86A05817-9B8E-474A-8E56-50D46C9444EA}">
      <dsp:nvSpPr>
        <dsp:cNvPr id="0" name=""/>
        <dsp:cNvSpPr/>
      </dsp:nvSpPr>
      <dsp:spPr>
        <a:xfrm rot="5399999">
          <a:off x="3348152" y="2606104"/>
          <a:ext cx="67299" cy="344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358247" y="2664953"/>
        <a:ext cx="47109" cy="206833"/>
      </dsp:txXfrm>
    </dsp:sp>
    <dsp:sp modelId="{EDBFF3BE-BDB7-4704-8A6D-7700F39B6797}">
      <dsp:nvSpPr>
        <dsp:cNvPr id="0" name=""/>
        <dsp:cNvSpPr/>
      </dsp:nvSpPr>
      <dsp:spPr>
        <a:xfrm>
          <a:off x="2132484" y="2843859"/>
          <a:ext cx="2498635" cy="1013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multispectral camera</a:t>
          </a:r>
        </a:p>
      </dsp:txBody>
      <dsp:txXfrm>
        <a:off x="2498401" y="2992339"/>
        <a:ext cx="1766801" cy="716928"/>
      </dsp:txXfrm>
    </dsp:sp>
    <dsp:sp modelId="{F7F38FED-DD67-4FDE-B85A-B8CDD2BFBF6E}">
      <dsp:nvSpPr>
        <dsp:cNvPr id="0" name=""/>
        <dsp:cNvSpPr/>
      </dsp:nvSpPr>
      <dsp:spPr>
        <a:xfrm rot="11175671">
          <a:off x="1981754" y="1775912"/>
          <a:ext cx="166799" cy="344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031645" y="1847585"/>
        <a:ext cx="116759" cy="206833"/>
      </dsp:txXfrm>
    </dsp:sp>
    <dsp:sp modelId="{8A450F07-6634-48E8-87FF-4662E6F1EB2C}">
      <dsp:nvSpPr>
        <dsp:cNvPr id="0" name=""/>
        <dsp:cNvSpPr/>
      </dsp:nvSpPr>
      <dsp:spPr>
        <a:xfrm>
          <a:off x="7979" y="1074045"/>
          <a:ext cx="1905105" cy="15060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global positioning system</a:t>
          </a:r>
        </a:p>
      </dsp:txBody>
      <dsp:txXfrm>
        <a:off x="286975" y="1294604"/>
        <a:ext cx="1347113" cy="1064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06D00-249A-4015-BD2D-1E020546B453}">
      <dsp:nvSpPr>
        <dsp:cNvPr id="0" name=""/>
        <dsp:cNvSpPr/>
      </dsp:nvSpPr>
      <dsp:spPr>
        <a:xfrm>
          <a:off x="3386" y="31549"/>
          <a:ext cx="2573901" cy="149583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Garamond" panose="02020404030301010803" pitchFamily="18" charset="0"/>
              <a:cs typeface="Times New Roman" panose="02020603050405020304" pitchFamily="18" charset="0"/>
            </a:rPr>
            <a:t>Innovation: Creative Destruction (Schumpeter, 1912)</a:t>
          </a:r>
        </a:p>
      </dsp:txBody>
      <dsp:txXfrm>
        <a:off x="380325" y="250609"/>
        <a:ext cx="1820023" cy="1057716"/>
      </dsp:txXfrm>
    </dsp:sp>
    <dsp:sp modelId="{78230E85-A549-447B-8A96-929D43E3270E}">
      <dsp:nvSpPr>
        <dsp:cNvPr id="0" name=""/>
        <dsp:cNvSpPr/>
      </dsp:nvSpPr>
      <dsp:spPr>
        <a:xfrm>
          <a:off x="856544" y="1648848"/>
          <a:ext cx="867585" cy="867585"/>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971542" y="1980613"/>
        <a:ext cx="637589" cy="204055"/>
      </dsp:txXfrm>
    </dsp:sp>
    <dsp:sp modelId="{4ECEBCEE-981C-4A14-B18A-7A0A7106BDA9}">
      <dsp:nvSpPr>
        <dsp:cNvPr id="0" name=""/>
        <dsp:cNvSpPr/>
      </dsp:nvSpPr>
      <dsp:spPr>
        <a:xfrm>
          <a:off x="3386" y="2637896"/>
          <a:ext cx="2573901" cy="1495836"/>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Garamond" panose="02020404030301010803" pitchFamily="18" charset="0"/>
              <a:cs typeface="Times New Roman" panose="02020603050405020304" pitchFamily="18" charset="0"/>
            </a:rPr>
            <a:t>Sustainable Development: </a:t>
          </a:r>
        </a:p>
        <a:p>
          <a:pPr marL="0" lvl="0" indent="0" algn="ctr" defTabSz="577850">
            <a:lnSpc>
              <a:spcPct val="90000"/>
            </a:lnSpc>
            <a:spcBef>
              <a:spcPct val="0"/>
            </a:spcBef>
            <a:spcAft>
              <a:spcPct val="35000"/>
            </a:spcAft>
            <a:buNone/>
          </a:pPr>
          <a:r>
            <a:rPr lang="en-US" sz="1300" kern="1200" dirty="0">
              <a:latin typeface="Garamond" panose="02020404030301010803" pitchFamily="18" charset="0"/>
              <a:cs typeface="Times New Roman" panose="02020603050405020304" pitchFamily="18" charset="0"/>
            </a:rPr>
            <a:t>Judicious use of resources at present, considering the future generation</a:t>
          </a:r>
        </a:p>
      </dsp:txBody>
      <dsp:txXfrm>
        <a:off x="380325" y="2856956"/>
        <a:ext cx="1820023" cy="1057716"/>
      </dsp:txXfrm>
    </dsp:sp>
    <dsp:sp modelId="{CB369786-7AB2-4A04-9B85-35184105CAA4}">
      <dsp:nvSpPr>
        <dsp:cNvPr id="0" name=""/>
        <dsp:cNvSpPr/>
      </dsp:nvSpPr>
      <dsp:spPr>
        <a:xfrm>
          <a:off x="2801663" y="1804415"/>
          <a:ext cx="475676" cy="556451"/>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801663" y="1915705"/>
        <a:ext cx="332973" cy="333871"/>
      </dsp:txXfrm>
    </dsp:sp>
    <dsp:sp modelId="{00281E86-9A10-4E37-B2B1-20FA06530052}">
      <dsp:nvSpPr>
        <dsp:cNvPr id="0" name=""/>
        <dsp:cNvSpPr/>
      </dsp:nvSpPr>
      <dsp:spPr>
        <a:xfrm>
          <a:off x="3474789" y="586804"/>
          <a:ext cx="2991673" cy="2991673"/>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Garamond" panose="02020404030301010803" pitchFamily="18" charset="0"/>
              <a:cs typeface="Times New Roman" panose="02020603050405020304" pitchFamily="18" charset="0"/>
            </a:rPr>
            <a:t>RI=innovation, ethics, care, sustainability, society, technology, science, governance, values </a:t>
          </a:r>
        </a:p>
      </dsp:txBody>
      <dsp:txXfrm>
        <a:off x="3912909" y="1024924"/>
        <a:ext cx="2115433" cy="211543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06/15/2023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57C271B-821A-70E5-F447-2DDFCC938E66}"/>
              </a:ext>
            </a:extLst>
          </p:cNvPr>
          <p:cNvGrpSpPr>
            <a:grpSpLocks noChangeAspect="1"/>
          </p:cNvGrpSpPr>
          <p:nvPr userDrawn="1"/>
        </p:nvGrpSpPr>
        <p:grpSpPr bwMode="auto">
          <a:xfrm>
            <a:off x="2626659" y="4540638"/>
            <a:ext cx="1138238" cy="271463"/>
            <a:chOff x="6862" y="486"/>
            <a:chExt cx="717" cy="171"/>
          </a:xfrm>
        </p:grpSpPr>
        <p:sp>
          <p:nvSpPr>
            <p:cNvPr id="3" name="AutoShape 3">
              <a:extLst>
                <a:ext uri="{FF2B5EF4-FFF2-40B4-BE49-F238E27FC236}">
                  <a16:creationId xmlns:a16="http://schemas.microsoft.com/office/drawing/2014/main" id="{3FC6AE10-314C-DB05-A9A2-71F9F991366D}"/>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989F8FBB-6D10-AA98-C598-C1E4B431BB1C}"/>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01F17AF8-FDC9-0D0F-FD83-16084C93CAA9}"/>
              </a:ext>
            </a:extLst>
          </p:cNvPr>
          <p:cNvGrpSpPr>
            <a:grpSpLocks noChangeAspect="1"/>
          </p:cNvGrpSpPr>
          <p:nvPr userDrawn="1"/>
        </p:nvGrpSpPr>
        <p:grpSpPr bwMode="auto">
          <a:xfrm>
            <a:off x="10893430" y="771526"/>
            <a:ext cx="1138238" cy="271463"/>
            <a:chOff x="6862" y="486"/>
            <a:chExt cx="717" cy="171"/>
          </a:xfrm>
        </p:grpSpPr>
        <p:sp>
          <p:nvSpPr>
            <p:cNvPr id="3" name="AutoShape 3">
              <a:extLst>
                <a:ext uri="{FF2B5EF4-FFF2-40B4-BE49-F238E27FC236}">
                  <a16:creationId xmlns:a16="http://schemas.microsoft.com/office/drawing/2014/main" id="{BA9B38A6-252C-62B9-CD8D-4942E385E4B5}"/>
                </a:ext>
              </a:extLst>
            </p:cNvPr>
            <p:cNvSpPr>
              <a:spLocks noChangeAspect="1" noChangeArrowheads="1" noTextEdit="1"/>
            </p:cNvSpPr>
            <p:nvPr userDrawn="1"/>
          </p:nvSpPr>
          <p:spPr bwMode="auto">
            <a:xfrm>
              <a:off x="6862" y="488"/>
              <a:ext cx="7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6">
              <a:extLst>
                <a:ext uri="{FF2B5EF4-FFF2-40B4-BE49-F238E27FC236}">
                  <a16:creationId xmlns:a16="http://schemas.microsoft.com/office/drawing/2014/main" id="{038B5F26-BCB1-26A9-3609-F8BEBC8A2EFF}"/>
                </a:ext>
              </a:extLst>
            </p:cNvPr>
            <p:cNvSpPr>
              <a:spLocks noEditPoints="1"/>
            </p:cNvSpPr>
            <p:nvPr userDrawn="1"/>
          </p:nvSpPr>
          <p:spPr bwMode="auto">
            <a:xfrm>
              <a:off x="6862" y="486"/>
              <a:ext cx="717" cy="171"/>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617033" y="2411871"/>
            <a:ext cx="5270811" cy="1692771"/>
          </a:xfrm>
          <a:prstGeom prst="rect">
            <a:avLst/>
          </a:prstGeom>
          <a:noFill/>
        </p:spPr>
        <p:txBody>
          <a:bodyPr wrap="square" rtlCol="0">
            <a:spAutoFit/>
          </a:bodyPr>
          <a:lstStyle/>
          <a:p>
            <a:pPr algn="ctr"/>
            <a:r>
              <a:rPr lang="en-US" sz="1800" b="1" i="0" dirty="0">
                <a:solidFill>
                  <a:srgbClr val="CB6D04"/>
                </a:solidFill>
                <a:effectLst/>
                <a:latin typeface="Garamond" panose="02020404030301010803" pitchFamily="18" charset="0"/>
              </a:rPr>
              <a:t>Unmanned Aerial Vehicle (UAV) Technology for Nuclear Disarmament: A Responsible Innovation Perspective</a:t>
            </a:r>
            <a:endParaRPr lang="en-AT" b="1" dirty="0">
              <a:solidFill>
                <a:schemeClr val="bg1"/>
              </a:solidFill>
              <a:latin typeface="Arial" panose="020B0604020202020204" pitchFamily="34" charset="0"/>
              <a:cs typeface="Arial" panose="020B0604020202020204" pitchFamily="34" charset="0"/>
            </a:endParaRPr>
          </a:p>
          <a:p>
            <a:pPr algn="ctr"/>
            <a:endParaRPr lang="en-AT" b="1" dirty="0">
              <a:solidFill>
                <a:schemeClr val="bg1"/>
              </a:solidFill>
              <a:latin typeface="Arial" panose="020B0604020202020204" pitchFamily="34" charset="0"/>
              <a:cs typeface="Arial" panose="020B0604020202020204" pitchFamily="34" charset="0"/>
            </a:endParaRPr>
          </a:p>
          <a:p>
            <a:pPr algn="ctr"/>
            <a:r>
              <a:rPr lang="en-IN" dirty="0">
                <a:solidFill>
                  <a:schemeClr val="bg1"/>
                </a:solidFill>
                <a:latin typeface="Arial" panose="020B0604020202020204" pitchFamily="34" charset="0"/>
                <a:cs typeface="Arial" panose="020B0604020202020204" pitchFamily="34" charset="0"/>
              </a:rPr>
              <a:t>Dr Anjan Chamuah</a:t>
            </a:r>
            <a:endParaRPr lang="en-AT" dirty="0">
              <a:solidFill>
                <a:schemeClr val="bg1"/>
              </a:solidFill>
              <a:latin typeface="Arial" panose="020B0604020202020204" pitchFamily="34" charset="0"/>
              <a:cs typeface="Arial" panose="020B0604020202020204" pitchFamily="34" charset="0"/>
            </a:endParaRPr>
          </a:p>
          <a:p>
            <a:pPr algn="ctr"/>
            <a:r>
              <a:rPr lang="en-IN" sz="1400" dirty="0">
                <a:solidFill>
                  <a:schemeClr val="bg1"/>
                </a:solidFill>
                <a:latin typeface="Arial" panose="020B0604020202020204" pitchFamily="34" charset="0"/>
                <a:cs typeface="Arial" panose="020B0604020202020204" pitchFamily="34" charset="0"/>
              </a:rPr>
              <a:t>United Nations Development Programme, India</a:t>
            </a:r>
            <a:endParaRPr lang="en-AT" sz="1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E7DC5A0-E307-0CEB-749E-C2800F7D23AA}"/>
              </a:ext>
            </a:extLst>
          </p:cNvPr>
          <p:cNvSpPr txBox="1"/>
          <p:nvPr/>
        </p:nvSpPr>
        <p:spPr>
          <a:xfrm>
            <a:off x="617033" y="5090490"/>
            <a:ext cx="5270811" cy="369332"/>
          </a:xfrm>
          <a:prstGeom prst="rect">
            <a:avLst/>
          </a:prstGeom>
          <a:noFill/>
        </p:spPr>
        <p:txBody>
          <a:bodyPr wrap="square" rtlCol="0">
            <a:spAutoFit/>
          </a:bodyPr>
          <a:lstStyle/>
          <a:p>
            <a:pPr algn="ctr"/>
            <a:r>
              <a:rPr lang="en-AT" dirty="0">
                <a:solidFill>
                  <a:schemeClr val="bg1"/>
                </a:solidFill>
                <a:latin typeface="Arial" panose="020B0604020202020204" pitchFamily="34" charset="0"/>
                <a:cs typeface="Arial" panose="020B0604020202020204" pitchFamily="34" charset="0"/>
              </a:rPr>
              <a:t>Presentation Date: </a:t>
            </a:r>
            <a:r>
              <a:rPr lang="en-IN" dirty="0">
                <a:solidFill>
                  <a:schemeClr val="bg1"/>
                </a:solidFill>
                <a:latin typeface="Arial" panose="020B0604020202020204" pitchFamily="34" charset="0"/>
                <a:cs typeface="Arial" panose="020B0604020202020204" pitchFamily="34" charset="0"/>
              </a:rPr>
              <a:t>20</a:t>
            </a:r>
            <a:r>
              <a:rPr lang="en-AT" dirty="0">
                <a:solidFill>
                  <a:schemeClr val="bg1"/>
                </a:solidFill>
                <a:latin typeface="Arial" panose="020B0604020202020204" pitchFamily="34" charset="0"/>
                <a:cs typeface="Arial" panose="020B0604020202020204" pitchFamily="34" charset="0"/>
              </a:rPr>
              <a:t> </a:t>
            </a:r>
            <a:r>
              <a:rPr lang="en-IN" dirty="0">
                <a:solidFill>
                  <a:schemeClr val="bg1"/>
                </a:solidFill>
                <a:latin typeface="Arial" panose="020B0604020202020204" pitchFamily="34" charset="0"/>
                <a:cs typeface="Arial" panose="020B0604020202020204" pitchFamily="34" charset="0"/>
              </a:rPr>
              <a:t>June</a:t>
            </a:r>
            <a:r>
              <a:rPr lang="en-AT" dirty="0">
                <a:solidFill>
                  <a:schemeClr val="bg1"/>
                </a:solidFill>
                <a:latin typeface="Arial" panose="020B0604020202020204" pitchFamily="34" charset="0"/>
                <a:cs typeface="Arial" panose="020B0604020202020204" pitchFamily="34" charset="0"/>
              </a:rPr>
              <a:t> </a:t>
            </a:r>
            <a:r>
              <a:rPr lang="en-IN" dirty="0">
                <a:solidFill>
                  <a:schemeClr val="bg1"/>
                </a:solidFill>
                <a:latin typeface="Arial" panose="020B0604020202020204" pitchFamily="34" charset="0"/>
                <a:cs typeface="Arial" panose="020B0604020202020204" pitchFamily="34" charset="0"/>
              </a:rPr>
              <a:t>2023</a:t>
            </a:r>
            <a:endParaRPr lang="en-AT"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1F641A9-A10D-B6C9-3317-21EA09B41327}"/>
              </a:ext>
            </a:extLst>
          </p:cNvPr>
          <p:cNvSpPr txBox="1">
            <a:spLocks/>
          </p:cNvSpPr>
          <p:nvPr/>
        </p:nvSpPr>
        <p:spPr>
          <a:xfrm>
            <a:off x="2440226" y="4564251"/>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03.3-863</a:t>
            </a:r>
            <a:endParaRPr lang="en-AT" sz="4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534464"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IN" sz="4000" b="1" dirty="0">
                <a:solidFill>
                  <a:schemeClr val="bg1"/>
                </a:solidFill>
                <a:latin typeface="Garamond" panose="02020404030301010803" pitchFamily="18" charset="0"/>
                <a:cs typeface="Arial" panose="020B0604020202020204" pitchFamily="34" charset="0"/>
              </a:rPr>
              <a:t>Introduction</a:t>
            </a:r>
            <a:endParaRPr lang="en-AT" sz="4000" b="1" dirty="0">
              <a:solidFill>
                <a:schemeClr val="bg1"/>
              </a:solidFill>
              <a:latin typeface="Garamond" panose="02020404030301010803" pitchFamily="18" charset="0"/>
              <a:cs typeface="Arial" panose="020B0604020202020204" pitchFamily="34" charset="0"/>
            </a:endParaRPr>
          </a:p>
        </p:txBody>
      </p:sp>
      <p:sp>
        <p:nvSpPr>
          <p:cNvPr id="5" name="Title 1">
            <a:extLst>
              <a:ext uri="{FF2B5EF4-FFF2-40B4-BE49-F238E27FC236}">
                <a16:creationId xmlns:a16="http://schemas.microsoft.com/office/drawing/2014/main" id="{036F00F6-D75E-39FF-EE35-E694461AD441}"/>
              </a:ext>
            </a:extLst>
          </p:cNvPr>
          <p:cNvSpPr txBox="1">
            <a:spLocks/>
          </p:cNvSpPr>
          <p:nvPr/>
        </p:nvSpPr>
        <p:spPr>
          <a:xfrm>
            <a:off x="10685433" y="751669"/>
            <a:ext cx="1531435" cy="29023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O3.3-863</a:t>
            </a:r>
            <a:endParaRPr lang="en-AT" sz="3600" b="1" dirty="0">
              <a:solidFill>
                <a:schemeClr val="bg1"/>
              </a:solidFill>
              <a:latin typeface="Arial" panose="020B0604020202020204" pitchFamily="34" charset="0"/>
              <a:cs typeface="Arial" panose="020B0604020202020204" pitchFamily="34" charset="0"/>
            </a:endParaRPr>
          </a:p>
        </p:txBody>
      </p:sp>
      <p:graphicFrame>
        <p:nvGraphicFramePr>
          <p:cNvPr id="3" name="Content Placeholder 3">
            <a:extLst>
              <a:ext uri="{FF2B5EF4-FFF2-40B4-BE49-F238E27FC236}">
                <a16:creationId xmlns:a16="http://schemas.microsoft.com/office/drawing/2014/main" id="{AD6FE2CD-78CA-DEB3-E830-ABD4DDAFF991}"/>
              </a:ext>
            </a:extLst>
          </p:cNvPr>
          <p:cNvGraphicFramePr>
            <a:graphicFrameLocks/>
          </p:cNvGraphicFramePr>
          <p:nvPr>
            <p:extLst>
              <p:ext uri="{D42A27DB-BD31-4B8C-83A1-F6EECF244321}">
                <p14:modId xmlns:p14="http://schemas.microsoft.com/office/powerpoint/2010/main" val="3192120119"/>
              </p:ext>
            </p:extLst>
          </p:nvPr>
        </p:nvGraphicFramePr>
        <p:xfrm>
          <a:off x="838200" y="1825624"/>
          <a:ext cx="10626969" cy="4766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5FE9D-29C5-3BD9-FDDE-CBBA9A586312}"/>
              </a:ext>
            </a:extLst>
          </p:cNvPr>
          <p:cNvSpPr>
            <a:spLocks noGrp="1"/>
          </p:cNvSpPr>
          <p:nvPr>
            <p:ph type="title"/>
          </p:nvPr>
        </p:nvSpPr>
        <p:spPr/>
        <p:txBody>
          <a:bodyPr/>
          <a:lstStyle/>
          <a:p>
            <a:pPr algn="ctr"/>
            <a:r>
              <a:rPr lang="en-IN" b="1" dirty="0">
                <a:solidFill>
                  <a:schemeClr val="bg1"/>
                </a:solidFill>
                <a:latin typeface="Garamond" panose="02020404030301010803" pitchFamily="18" charset="0"/>
              </a:rPr>
              <a:t>Research Questions</a:t>
            </a:r>
          </a:p>
        </p:txBody>
      </p:sp>
      <p:sp>
        <p:nvSpPr>
          <p:cNvPr id="3" name="Content Placeholder 2">
            <a:extLst>
              <a:ext uri="{FF2B5EF4-FFF2-40B4-BE49-F238E27FC236}">
                <a16:creationId xmlns:a16="http://schemas.microsoft.com/office/drawing/2014/main" id="{7D0A35E4-4C5E-6F89-5AC0-1D0A33D4E2D1}"/>
              </a:ext>
            </a:extLst>
          </p:cNvPr>
          <p:cNvSpPr>
            <a:spLocks noGrp="1"/>
          </p:cNvSpPr>
          <p:nvPr>
            <p:ph idx="1"/>
          </p:nvPr>
        </p:nvSpPr>
        <p:spPr/>
        <p:txBody>
          <a:bodyPr/>
          <a:lstStyle/>
          <a:p>
            <a:r>
              <a:rPr lang="en-US" b="0" i="0" dirty="0">
                <a:effectLst/>
                <a:latin typeface="Garamond" panose="02020404030301010803" pitchFamily="18" charset="0"/>
              </a:rPr>
              <a:t>How far technology like UAV can fulfill the objectives of CTBT?</a:t>
            </a:r>
          </a:p>
          <a:p>
            <a:r>
              <a:rPr lang="en-US" b="0" i="0" dirty="0">
                <a:effectLst/>
                <a:latin typeface="Garamond" panose="02020404030301010803" pitchFamily="18" charset="0"/>
              </a:rPr>
              <a:t>How can the framework of responsible innovation help in studying the issue of illicit nuclear testing</a:t>
            </a:r>
            <a:r>
              <a:rPr lang="en-US" b="0" i="0" dirty="0">
                <a:effectLst/>
                <a:latin typeface="Roboto" panose="02000000000000000000" pitchFamily="2" charset="0"/>
              </a:rPr>
              <a:t>?</a:t>
            </a:r>
            <a:endParaRPr lang="en-IN" dirty="0"/>
          </a:p>
        </p:txBody>
      </p:sp>
    </p:spTree>
    <p:extLst>
      <p:ext uri="{BB962C8B-B14F-4D97-AF65-F5344CB8AC3E}">
        <p14:creationId xmlns:p14="http://schemas.microsoft.com/office/powerpoint/2010/main" val="218176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877B-C027-67D0-577F-AEE0483B9778}"/>
              </a:ext>
            </a:extLst>
          </p:cNvPr>
          <p:cNvSpPr>
            <a:spLocks noGrp="1"/>
          </p:cNvSpPr>
          <p:nvPr>
            <p:ph type="title"/>
          </p:nvPr>
        </p:nvSpPr>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 UAV: What is it?</a:t>
            </a:r>
            <a:endParaRPr lang="en-IN" dirty="0">
              <a:solidFill>
                <a:schemeClr val="bg1"/>
              </a:solidFill>
            </a:endParaRPr>
          </a:p>
        </p:txBody>
      </p:sp>
      <p:sp>
        <p:nvSpPr>
          <p:cNvPr id="4" name="Content Placeholder 2">
            <a:extLst>
              <a:ext uri="{FF2B5EF4-FFF2-40B4-BE49-F238E27FC236}">
                <a16:creationId xmlns:a16="http://schemas.microsoft.com/office/drawing/2014/main" id="{6D187B14-EF95-2AE3-7E4A-FCEDF3589D48}"/>
              </a:ext>
            </a:extLst>
          </p:cNvPr>
          <p:cNvSpPr>
            <a:spLocks noGrp="1"/>
          </p:cNvSpPr>
          <p:nvPr>
            <p:ph idx="1"/>
          </p:nvPr>
        </p:nvSpPr>
        <p:spPr>
          <a:xfrm>
            <a:off x="838200" y="1825625"/>
            <a:ext cx="3494649" cy="4351338"/>
          </a:xfrm>
        </p:spPr>
        <p:txBody>
          <a:bodyPr>
            <a:normAutofit/>
          </a:bodyPr>
          <a:lstStyle/>
          <a:p>
            <a:r>
              <a:rPr lang="en-US" sz="2000" dirty="0">
                <a:latin typeface="Times New Roman" panose="02020603050405020304" pitchFamily="18" charset="0"/>
                <a:cs typeface="Times New Roman" panose="02020603050405020304" pitchFamily="18" charset="0"/>
              </a:rPr>
              <a:t>UAV (also known as a drone) refers to an aircraft, a flying machine without an onboard human pilot.</a:t>
            </a:r>
          </a:p>
          <a:p>
            <a:pPr algn="just"/>
            <a:r>
              <a:rPr lang="en-US" sz="2000" dirty="0">
                <a:latin typeface="Times New Roman" panose="02020603050405020304" pitchFamily="18" charset="0"/>
                <a:cs typeface="Times New Roman" panose="02020603050405020304" pitchFamily="18" charset="0"/>
              </a:rPr>
              <a:t>Article 8 of the Convention on International Civil Aviation, defines UAV as an aircraft flown without a human pilot-in-command on-board and is either remotely and fully controlled from another place (ground, another aircraft, space) or programmed and fully autonomous (ICAO, 2005).</a:t>
            </a:r>
          </a:p>
          <a:p>
            <a:pPr marL="0" indent="0" algn="just">
              <a:buNone/>
            </a:pPr>
            <a:endParaRPr lang="en-US" sz="2000"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a16="http://schemas.microsoft.com/office/drawing/2014/main" id="{D5671BE2-AF1B-80F2-8FEC-D4711DE5049E}"/>
              </a:ext>
            </a:extLst>
          </p:cNvPr>
          <p:cNvGraphicFramePr/>
          <p:nvPr/>
        </p:nvGraphicFramePr>
        <p:xfrm>
          <a:off x="5181599" y="1836396"/>
          <a:ext cx="6763657" cy="385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74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FD97-2AC1-82A1-15A6-01F509CD1D2B}"/>
              </a:ext>
            </a:extLst>
          </p:cNvPr>
          <p:cNvSpPr>
            <a:spLocks noGrp="1"/>
          </p:cNvSpPr>
          <p:nvPr>
            <p:ph type="title"/>
          </p:nvPr>
        </p:nvSpPr>
        <p:spPr/>
        <p:txBody>
          <a:bodyPr/>
          <a:lstStyle/>
          <a:p>
            <a:pPr algn="ctr"/>
            <a:r>
              <a:rPr lang="en-IN" b="1" dirty="0">
                <a:solidFill>
                  <a:schemeClr val="bg1"/>
                </a:solidFill>
                <a:latin typeface="Garamond" panose="02020404030301010803" pitchFamily="18" charset="0"/>
              </a:rPr>
              <a:t>UAV</a:t>
            </a:r>
          </a:p>
        </p:txBody>
      </p:sp>
      <p:sp>
        <p:nvSpPr>
          <p:cNvPr id="3" name="Content Placeholder 2">
            <a:extLst>
              <a:ext uri="{FF2B5EF4-FFF2-40B4-BE49-F238E27FC236}">
                <a16:creationId xmlns:a16="http://schemas.microsoft.com/office/drawing/2014/main" id="{6D241F79-B691-841D-A953-473220F723EF}"/>
              </a:ext>
            </a:extLst>
          </p:cNvPr>
          <p:cNvSpPr>
            <a:spLocks noGrp="1"/>
          </p:cNvSpPr>
          <p:nvPr>
            <p:ph idx="1"/>
          </p:nvPr>
        </p:nvSpPr>
        <p:spPr/>
        <p:txBody>
          <a:bodyPr/>
          <a:lstStyle/>
          <a:p>
            <a:endParaRPr lang="en-IN" dirty="0"/>
          </a:p>
        </p:txBody>
      </p:sp>
      <p:grpSp>
        <p:nvGrpSpPr>
          <p:cNvPr id="4" name="Group 3">
            <a:extLst>
              <a:ext uri="{FF2B5EF4-FFF2-40B4-BE49-F238E27FC236}">
                <a16:creationId xmlns:a16="http://schemas.microsoft.com/office/drawing/2014/main" id="{7829C99C-2ACC-8D21-AE73-BBEF86AD22C4}"/>
              </a:ext>
            </a:extLst>
          </p:cNvPr>
          <p:cNvGrpSpPr/>
          <p:nvPr/>
        </p:nvGrpSpPr>
        <p:grpSpPr>
          <a:xfrm>
            <a:off x="2121291" y="2982510"/>
            <a:ext cx="7949418" cy="2037568"/>
            <a:chOff x="1983545" y="4248443"/>
            <a:chExt cx="7949418" cy="1826553"/>
          </a:xfrm>
        </p:grpSpPr>
        <p:sp>
          <p:nvSpPr>
            <p:cNvPr id="5" name="Oval 4">
              <a:extLst>
                <a:ext uri="{FF2B5EF4-FFF2-40B4-BE49-F238E27FC236}">
                  <a16:creationId xmlns:a16="http://schemas.microsoft.com/office/drawing/2014/main" id="{D5425F89-1E2D-8155-FA28-C6CFDBBE47D6}"/>
                </a:ext>
              </a:extLst>
            </p:cNvPr>
            <p:cNvSpPr/>
            <p:nvPr/>
          </p:nvSpPr>
          <p:spPr>
            <a:xfrm>
              <a:off x="5416062" y="4529797"/>
              <a:ext cx="998806" cy="7033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UAV</a:t>
              </a:r>
            </a:p>
          </p:txBody>
        </p:sp>
        <p:cxnSp>
          <p:nvCxnSpPr>
            <p:cNvPr id="6" name="Straight Arrow Connector 5">
              <a:extLst>
                <a:ext uri="{FF2B5EF4-FFF2-40B4-BE49-F238E27FC236}">
                  <a16:creationId xmlns:a16="http://schemas.microsoft.com/office/drawing/2014/main" id="{E0DD54C2-5D07-A4DC-AFA4-0EB0DB9AF9A3}"/>
                </a:ext>
              </a:extLst>
            </p:cNvPr>
            <p:cNvCxnSpPr>
              <a:stCxn id="5" idx="7"/>
            </p:cNvCxnSpPr>
            <p:nvPr/>
          </p:nvCxnSpPr>
          <p:spPr>
            <a:xfrm flipV="1">
              <a:off x="6268596" y="4529797"/>
              <a:ext cx="723047" cy="103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8DC244F-10D3-15C8-E25F-4496AFC82ECA}"/>
                </a:ext>
              </a:extLst>
            </p:cNvPr>
            <p:cNvSpPr/>
            <p:nvPr/>
          </p:nvSpPr>
          <p:spPr>
            <a:xfrm>
              <a:off x="6999849" y="4248443"/>
              <a:ext cx="2116016" cy="52050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Risk mitigating tool</a:t>
              </a:r>
            </a:p>
          </p:txBody>
        </p:sp>
        <p:cxnSp>
          <p:nvCxnSpPr>
            <p:cNvPr id="8" name="Straight Arrow Connector 7">
              <a:extLst>
                <a:ext uri="{FF2B5EF4-FFF2-40B4-BE49-F238E27FC236}">
                  <a16:creationId xmlns:a16="http://schemas.microsoft.com/office/drawing/2014/main" id="{671EE81E-C8D9-D9AB-4B5E-9A1AF8D427B0}"/>
                </a:ext>
              </a:extLst>
            </p:cNvPr>
            <p:cNvCxnSpPr>
              <a:stCxn id="5" idx="6"/>
            </p:cNvCxnSpPr>
            <p:nvPr/>
          </p:nvCxnSpPr>
          <p:spPr>
            <a:xfrm>
              <a:off x="6414868" y="4881490"/>
              <a:ext cx="717452" cy="211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30514FD-0A09-4CFD-F20D-8921A1FC7791}"/>
                </a:ext>
              </a:extLst>
            </p:cNvPr>
            <p:cNvSpPr/>
            <p:nvPr/>
          </p:nvSpPr>
          <p:spPr>
            <a:xfrm>
              <a:off x="7132320" y="4942930"/>
              <a:ext cx="2644726" cy="4547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Intelligence, Surveillance and Reconnaissance (ISR)</a:t>
              </a:r>
            </a:p>
          </p:txBody>
        </p:sp>
        <p:cxnSp>
          <p:nvCxnSpPr>
            <p:cNvPr id="10" name="Straight Arrow Connector 9">
              <a:extLst>
                <a:ext uri="{FF2B5EF4-FFF2-40B4-BE49-F238E27FC236}">
                  <a16:creationId xmlns:a16="http://schemas.microsoft.com/office/drawing/2014/main" id="{F89C14D3-8C51-4A3C-E093-23C18C927779}"/>
                </a:ext>
              </a:extLst>
            </p:cNvPr>
            <p:cNvCxnSpPr>
              <a:stCxn id="5" idx="5"/>
            </p:cNvCxnSpPr>
            <p:nvPr/>
          </p:nvCxnSpPr>
          <p:spPr>
            <a:xfrm>
              <a:off x="6268596" y="5130174"/>
              <a:ext cx="1004401" cy="454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F0DDF3D-BD6C-82D9-48EE-D6C107B7B98B}"/>
                </a:ext>
              </a:extLst>
            </p:cNvPr>
            <p:cNvSpPr/>
            <p:nvPr/>
          </p:nvSpPr>
          <p:spPr>
            <a:xfrm>
              <a:off x="7288237" y="5481866"/>
              <a:ext cx="2644726" cy="3353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Crop Cutting Experiments</a:t>
              </a:r>
            </a:p>
          </p:txBody>
        </p:sp>
        <p:cxnSp>
          <p:nvCxnSpPr>
            <p:cNvPr id="12" name="Straight Arrow Connector 11">
              <a:extLst>
                <a:ext uri="{FF2B5EF4-FFF2-40B4-BE49-F238E27FC236}">
                  <a16:creationId xmlns:a16="http://schemas.microsoft.com/office/drawing/2014/main" id="{588E8412-88E1-78F9-7B5B-8323307F9170}"/>
                </a:ext>
              </a:extLst>
            </p:cNvPr>
            <p:cNvCxnSpPr>
              <a:stCxn id="5" idx="1"/>
            </p:cNvCxnSpPr>
            <p:nvPr/>
          </p:nvCxnSpPr>
          <p:spPr>
            <a:xfrm flipH="1" flipV="1">
              <a:off x="4529797" y="4529797"/>
              <a:ext cx="1032537" cy="103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B3AEB89-7591-595B-4510-1A89EF2501E5}"/>
                </a:ext>
              </a:extLst>
            </p:cNvPr>
            <p:cNvSpPr/>
            <p:nvPr/>
          </p:nvSpPr>
          <p:spPr>
            <a:xfrm>
              <a:off x="2124222" y="4248443"/>
              <a:ext cx="2405575" cy="45470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Rules, regulations and law</a:t>
              </a:r>
            </a:p>
          </p:txBody>
        </p:sp>
        <p:cxnSp>
          <p:nvCxnSpPr>
            <p:cNvPr id="14" name="Straight Arrow Connector 13">
              <a:extLst>
                <a:ext uri="{FF2B5EF4-FFF2-40B4-BE49-F238E27FC236}">
                  <a16:creationId xmlns:a16="http://schemas.microsoft.com/office/drawing/2014/main" id="{C3971DE5-2A76-1BA1-F2F4-39924AB78DC7}"/>
                </a:ext>
              </a:extLst>
            </p:cNvPr>
            <p:cNvCxnSpPr>
              <a:stCxn id="5" idx="2"/>
            </p:cNvCxnSpPr>
            <p:nvPr/>
          </p:nvCxnSpPr>
          <p:spPr>
            <a:xfrm flipH="1">
              <a:off x="4529797" y="4881490"/>
              <a:ext cx="886265" cy="70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B4123E2-69A4-37BD-874B-260EBFDBAAE4}"/>
                </a:ext>
              </a:extLst>
            </p:cNvPr>
            <p:cNvSpPr/>
            <p:nvPr/>
          </p:nvSpPr>
          <p:spPr>
            <a:xfrm>
              <a:off x="2193388" y="4848819"/>
              <a:ext cx="2336409" cy="4973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Governance structure</a:t>
              </a:r>
            </a:p>
          </p:txBody>
        </p:sp>
        <p:cxnSp>
          <p:nvCxnSpPr>
            <p:cNvPr id="16" name="Straight Arrow Connector 15">
              <a:extLst>
                <a:ext uri="{FF2B5EF4-FFF2-40B4-BE49-F238E27FC236}">
                  <a16:creationId xmlns:a16="http://schemas.microsoft.com/office/drawing/2014/main" id="{5EC9D487-C46B-A8C8-B8F0-190021B49614}"/>
                </a:ext>
              </a:extLst>
            </p:cNvPr>
            <p:cNvCxnSpPr>
              <a:stCxn id="5" idx="3"/>
            </p:cNvCxnSpPr>
            <p:nvPr/>
          </p:nvCxnSpPr>
          <p:spPr>
            <a:xfrm flipH="1">
              <a:off x="4529797" y="5130174"/>
              <a:ext cx="1032537" cy="546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5ECB587-AA58-17B9-4348-97B319657B03}"/>
                </a:ext>
              </a:extLst>
            </p:cNvPr>
            <p:cNvSpPr/>
            <p:nvPr/>
          </p:nvSpPr>
          <p:spPr>
            <a:xfrm>
              <a:off x="1983545" y="5528856"/>
              <a:ext cx="2546252" cy="5461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Accountability of actors and stakeholders  </a:t>
              </a:r>
            </a:p>
          </p:txBody>
        </p:sp>
      </p:grpSp>
    </p:spTree>
    <p:extLst>
      <p:ext uri="{BB962C8B-B14F-4D97-AF65-F5344CB8AC3E}">
        <p14:creationId xmlns:p14="http://schemas.microsoft.com/office/powerpoint/2010/main" val="40664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80D6D-98DD-626A-3DC5-51F74CA62CDB}"/>
              </a:ext>
            </a:extLst>
          </p:cNvPr>
          <p:cNvSpPr>
            <a:spLocks noGrp="1"/>
          </p:cNvSpPr>
          <p:nvPr>
            <p:ph type="title"/>
          </p:nvPr>
        </p:nvSpPr>
        <p:spPr>
          <a:xfrm>
            <a:off x="838200" y="196949"/>
            <a:ext cx="10515600" cy="1493740"/>
          </a:xfrm>
        </p:spPr>
        <p:txBody>
          <a:bodyPr/>
          <a:lstStyle/>
          <a:p>
            <a:pPr algn="ctr"/>
            <a:r>
              <a:rPr lang="en-US" sz="3200" b="1" dirty="0">
                <a:solidFill>
                  <a:schemeClr val="bg1"/>
                </a:solidFill>
                <a:latin typeface="Garamond" panose="02020404030301010803" pitchFamily="18" charset="0"/>
                <a:cs typeface="Arial" panose="020B0604020202020204" pitchFamily="34" charset="0"/>
              </a:rPr>
              <a:t>Responsible Innovation (RI) or Responsible Research and Innovation (RRI)</a:t>
            </a:r>
            <a:endParaRPr lang="en-IN" sz="3200" dirty="0">
              <a:solidFill>
                <a:schemeClr val="bg1"/>
              </a:solidFill>
              <a:latin typeface="Garamond" panose="02020404030301010803" pitchFamily="18" charset="0"/>
              <a:cs typeface="Arial" panose="020B0604020202020204" pitchFamily="34" charset="0"/>
            </a:endParaRPr>
          </a:p>
        </p:txBody>
      </p:sp>
      <p:sp>
        <p:nvSpPr>
          <p:cNvPr id="4" name="Content Placeholder 2">
            <a:extLst>
              <a:ext uri="{FF2B5EF4-FFF2-40B4-BE49-F238E27FC236}">
                <a16:creationId xmlns:a16="http://schemas.microsoft.com/office/drawing/2014/main" id="{AAD65F32-1862-272F-1CC0-C5339B6E6D3B}"/>
              </a:ext>
            </a:extLst>
          </p:cNvPr>
          <p:cNvSpPr>
            <a:spLocks noGrp="1"/>
          </p:cNvSpPr>
          <p:nvPr>
            <p:ph idx="1"/>
          </p:nvPr>
        </p:nvSpPr>
        <p:spPr>
          <a:xfrm>
            <a:off x="838200" y="1825625"/>
            <a:ext cx="10515600" cy="4351338"/>
          </a:xfrm>
        </p:spPr>
        <p:txBody>
          <a:bodyPr/>
          <a:lstStyle/>
          <a:p>
            <a:pPr algn="just"/>
            <a:r>
              <a:rPr lang="en-US" sz="2000" dirty="0">
                <a:latin typeface="Garamond" panose="02020404030301010803" pitchFamily="18" charset="0"/>
                <a:cs typeface="Times New Roman" panose="02020603050405020304" pitchFamily="18" charset="0"/>
              </a:rPr>
              <a:t>Responsible innovation (RI) means “taking care of the future through collective stewardship of science and innovation in the present (</a:t>
            </a:r>
            <a:r>
              <a:rPr lang="en-US" sz="2000" dirty="0" err="1">
                <a:latin typeface="Garamond" panose="02020404030301010803" pitchFamily="18" charset="0"/>
                <a:cs typeface="Times New Roman" panose="02020603050405020304" pitchFamily="18" charset="0"/>
              </a:rPr>
              <a:t>Stilgoe</a:t>
            </a:r>
            <a:r>
              <a:rPr lang="en-US" sz="2000" dirty="0">
                <a:latin typeface="Garamond" panose="02020404030301010803" pitchFamily="18" charset="0"/>
                <a:cs typeface="Times New Roman" panose="02020603050405020304" pitchFamily="18" charset="0"/>
              </a:rPr>
              <a:t> et al., 2013)”.</a:t>
            </a:r>
          </a:p>
          <a:p>
            <a:pPr algn="just"/>
            <a:r>
              <a:rPr lang="en-US" sz="2000" dirty="0">
                <a:latin typeface="Garamond" panose="02020404030301010803" pitchFamily="18" charset="0"/>
                <a:cs typeface="Times New Roman" panose="02020603050405020304" pitchFamily="18" charset="0"/>
              </a:rPr>
              <a:t>Whereas, Von </a:t>
            </a:r>
            <a:r>
              <a:rPr lang="en-US" sz="2000" dirty="0" err="1">
                <a:latin typeface="Garamond" panose="02020404030301010803" pitchFamily="18" charset="0"/>
                <a:cs typeface="Times New Roman" panose="02020603050405020304" pitchFamily="18" charset="0"/>
              </a:rPr>
              <a:t>Schomberg</a:t>
            </a:r>
            <a:r>
              <a:rPr lang="en-US" sz="2000" dirty="0">
                <a:latin typeface="Garamond" panose="02020404030301010803" pitchFamily="18" charset="0"/>
                <a:cs typeface="Times New Roman" panose="02020603050405020304" pitchFamily="18" charset="0"/>
              </a:rPr>
              <a:t> (2013) defined responsible research and innovation (RRI) which talks about ethics, sustainability, and society.</a:t>
            </a:r>
          </a:p>
          <a:p>
            <a:pPr marL="0" marR="0" algn="just">
              <a:lnSpc>
                <a:spcPct val="150000"/>
              </a:lnSpc>
              <a:spcBef>
                <a:spcPts val="0"/>
              </a:spcBef>
              <a:spcAft>
                <a:spcPts val="0"/>
              </a:spcAft>
            </a:pPr>
            <a:r>
              <a:rPr lang="en-US" sz="2000" dirty="0">
                <a:effectLst/>
                <a:latin typeface="Garamond" panose="02020404030301010803" pitchFamily="18" charset="0"/>
                <a:ea typeface="Calibri" panose="020F0502020204030204" pitchFamily="34" charset="0"/>
                <a:cs typeface="Times New Roman" panose="02020603050405020304" pitchFamily="18" charset="0"/>
              </a:rPr>
              <a:t>According to Singh and </a:t>
            </a:r>
            <a:r>
              <a:rPr lang="en-US" sz="2000" dirty="0" err="1">
                <a:effectLst/>
                <a:latin typeface="Garamond" panose="02020404030301010803" pitchFamily="18" charset="0"/>
                <a:ea typeface="Calibri" panose="020F0502020204030204" pitchFamily="34" charset="0"/>
                <a:cs typeface="Times New Roman" panose="02020603050405020304" pitchFamily="18" charset="0"/>
              </a:rPr>
              <a:t>Kroesen</a:t>
            </a:r>
            <a:r>
              <a:rPr lang="en-US" sz="2000" dirty="0">
                <a:effectLst/>
                <a:latin typeface="Garamond" panose="02020404030301010803" pitchFamily="18" charset="0"/>
                <a:ea typeface="Calibri" panose="020F0502020204030204" pitchFamily="34" charset="0"/>
                <a:cs typeface="Times New Roman" panose="02020603050405020304" pitchFamily="18" charset="0"/>
              </a:rPr>
              <a:t> (2012):</a:t>
            </a:r>
          </a:p>
          <a:p>
            <a:pPr marL="457200" marR="0" algn="just">
              <a:lnSpc>
                <a:spcPct val="150000"/>
              </a:lnSpc>
              <a:spcBef>
                <a:spcPts val="0"/>
              </a:spcBef>
              <a:spcAft>
                <a:spcPts val="0"/>
              </a:spcAft>
            </a:pPr>
            <a:r>
              <a:rPr lang="en-US" sz="2000"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Responsible innovation (RI) means to be caring or ensuring care for certain values for social, economic and environmental sustainability by engaging in anticipation, reflexivity, deliberation, responsiveness and participation for bringing up any change in any idea, product, process, method, way of doing business, technology, etc. in order to bring them  into a specific market or use them in a society.”</a:t>
            </a:r>
          </a:p>
          <a:p>
            <a:pPr algn="just"/>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5542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BEC3-CD2D-B79C-5E5C-0AAEA78A5C9A}"/>
              </a:ext>
            </a:extLst>
          </p:cNvPr>
          <p:cNvSpPr>
            <a:spLocks noGrp="1"/>
          </p:cNvSpPr>
          <p:nvPr>
            <p:ph type="title"/>
          </p:nvPr>
        </p:nvSpPr>
        <p:spPr/>
        <p:txBody>
          <a:bodyPr/>
          <a:lstStyle/>
          <a:p>
            <a:pPr algn="ctr"/>
            <a:r>
              <a:rPr lang="en-US" b="1" dirty="0">
                <a:solidFill>
                  <a:schemeClr val="bg1"/>
                </a:solidFill>
                <a:latin typeface="Garamond" panose="02020404030301010803" pitchFamily="18" charset="0"/>
                <a:cs typeface="Times New Roman" panose="02020603050405020304" pitchFamily="18" charset="0"/>
              </a:rPr>
              <a:t>Why Responsible Innovation (RI)?</a:t>
            </a:r>
            <a:endParaRPr lang="en-IN" dirty="0">
              <a:solidFill>
                <a:schemeClr val="bg1"/>
              </a:solidFill>
            </a:endParaRPr>
          </a:p>
        </p:txBody>
      </p:sp>
      <p:grpSp>
        <p:nvGrpSpPr>
          <p:cNvPr id="4" name="Group 3">
            <a:extLst>
              <a:ext uri="{FF2B5EF4-FFF2-40B4-BE49-F238E27FC236}">
                <a16:creationId xmlns:a16="http://schemas.microsoft.com/office/drawing/2014/main" id="{2E1AFB0D-10DD-B531-186B-9AE44F2D4E3E}"/>
              </a:ext>
            </a:extLst>
          </p:cNvPr>
          <p:cNvGrpSpPr/>
          <p:nvPr/>
        </p:nvGrpSpPr>
        <p:grpSpPr>
          <a:xfrm>
            <a:off x="717453" y="2326362"/>
            <a:ext cx="3841652" cy="3349863"/>
            <a:chOff x="0" y="22498"/>
            <a:chExt cx="2590800" cy="2692127"/>
          </a:xfrm>
        </p:grpSpPr>
        <p:sp>
          <p:nvSpPr>
            <p:cNvPr id="5" name="Arrow: Down 4">
              <a:extLst>
                <a:ext uri="{FF2B5EF4-FFF2-40B4-BE49-F238E27FC236}">
                  <a16:creationId xmlns:a16="http://schemas.microsoft.com/office/drawing/2014/main" id="{83E73703-3833-364E-C4DE-D86ACAD1673E}"/>
                </a:ext>
              </a:extLst>
            </p:cNvPr>
            <p:cNvSpPr/>
            <p:nvPr/>
          </p:nvSpPr>
          <p:spPr>
            <a:xfrm>
              <a:off x="1323975" y="304800"/>
              <a:ext cx="85725" cy="5238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Arrow: Down 5">
              <a:extLst>
                <a:ext uri="{FF2B5EF4-FFF2-40B4-BE49-F238E27FC236}">
                  <a16:creationId xmlns:a16="http://schemas.microsoft.com/office/drawing/2014/main" id="{9F7454A9-2AC2-1724-5DE8-900E27000C8A}"/>
                </a:ext>
              </a:extLst>
            </p:cNvPr>
            <p:cNvSpPr/>
            <p:nvPr/>
          </p:nvSpPr>
          <p:spPr>
            <a:xfrm>
              <a:off x="1362075" y="1057275"/>
              <a:ext cx="85725" cy="5238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Arrow: Down 6">
              <a:extLst>
                <a:ext uri="{FF2B5EF4-FFF2-40B4-BE49-F238E27FC236}">
                  <a16:creationId xmlns:a16="http://schemas.microsoft.com/office/drawing/2014/main" id="{062DE257-A17E-B28D-2EA5-B01A26F281B2}"/>
                </a:ext>
              </a:extLst>
            </p:cNvPr>
            <p:cNvSpPr/>
            <p:nvPr/>
          </p:nvSpPr>
          <p:spPr>
            <a:xfrm>
              <a:off x="1390650" y="1905000"/>
              <a:ext cx="85725" cy="5238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53">
              <a:extLst>
                <a:ext uri="{FF2B5EF4-FFF2-40B4-BE49-F238E27FC236}">
                  <a16:creationId xmlns:a16="http://schemas.microsoft.com/office/drawing/2014/main" id="{C6592113-7046-CFF8-3C6C-628D02DB30C5}"/>
                </a:ext>
              </a:extLst>
            </p:cNvPr>
            <p:cNvSpPr txBox="1"/>
            <p:nvPr/>
          </p:nvSpPr>
          <p:spPr>
            <a:xfrm>
              <a:off x="771318" y="22498"/>
              <a:ext cx="1181100" cy="3048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Ideation</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9" name="Text Box 54">
              <a:extLst>
                <a:ext uri="{FF2B5EF4-FFF2-40B4-BE49-F238E27FC236}">
                  <a16:creationId xmlns:a16="http://schemas.microsoft.com/office/drawing/2014/main" id="{46C63E09-1135-D8FA-D89D-E0CC0A73EBF4}"/>
                </a:ext>
              </a:extLst>
            </p:cNvPr>
            <p:cNvSpPr txBox="1"/>
            <p:nvPr/>
          </p:nvSpPr>
          <p:spPr>
            <a:xfrm>
              <a:off x="0" y="857250"/>
              <a:ext cx="2590800" cy="2762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Concept Defining and Detailing</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0" name="Text Box 55">
              <a:extLst>
                <a:ext uri="{FF2B5EF4-FFF2-40B4-BE49-F238E27FC236}">
                  <a16:creationId xmlns:a16="http://schemas.microsoft.com/office/drawing/2014/main" id="{FCF14AD0-418C-3C81-8A5E-144311A3FCC4}"/>
                </a:ext>
              </a:extLst>
            </p:cNvPr>
            <p:cNvSpPr txBox="1"/>
            <p:nvPr/>
          </p:nvSpPr>
          <p:spPr>
            <a:xfrm>
              <a:off x="942975" y="1590675"/>
              <a:ext cx="1066800" cy="3429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Prototyping</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11" name="Text Box 56">
              <a:extLst>
                <a:ext uri="{FF2B5EF4-FFF2-40B4-BE49-F238E27FC236}">
                  <a16:creationId xmlns:a16="http://schemas.microsoft.com/office/drawing/2014/main" id="{8BE8005A-8878-EAE0-944B-4A7A69ECBFB8}"/>
                </a:ext>
              </a:extLst>
            </p:cNvPr>
            <p:cNvSpPr txBox="1"/>
            <p:nvPr/>
          </p:nvSpPr>
          <p:spPr>
            <a:xfrm>
              <a:off x="714375" y="2438400"/>
              <a:ext cx="1447800" cy="2762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Commercialisation</a:t>
              </a:r>
              <a:endParaRPr lang="en-US" sz="1600" dirty="0">
                <a:effectLst/>
                <a:latin typeface="Garamond" panose="02020404030301010803" pitchFamily="18" charset="0"/>
                <a:ea typeface="Calibri" panose="020F0502020204030204" pitchFamily="34" charset="0"/>
                <a:cs typeface="Times New Roman" panose="02020603050405020304" pitchFamily="18" charset="0"/>
              </a:endParaRPr>
            </a:p>
          </p:txBody>
        </p:sp>
      </p:grpSp>
      <p:graphicFrame>
        <p:nvGraphicFramePr>
          <p:cNvPr id="12" name="Content Placeholder 7">
            <a:extLst>
              <a:ext uri="{FF2B5EF4-FFF2-40B4-BE49-F238E27FC236}">
                <a16:creationId xmlns:a16="http://schemas.microsoft.com/office/drawing/2014/main" id="{8EBB4D1F-A0A0-CE28-A18D-F686F4FEAC63}"/>
              </a:ext>
            </a:extLst>
          </p:cNvPr>
          <p:cNvGraphicFramePr>
            <a:graphicFrameLocks noGrp="1"/>
          </p:cNvGraphicFramePr>
          <p:nvPr>
            <p:ph idx="1"/>
            <p:extLst>
              <p:ext uri="{D42A27DB-BD31-4B8C-83A1-F6EECF244321}">
                <p14:modId xmlns:p14="http://schemas.microsoft.com/office/powerpoint/2010/main" val="3254579595"/>
              </p:ext>
            </p:extLst>
          </p:nvPr>
        </p:nvGraphicFramePr>
        <p:xfrm>
          <a:off x="4883950" y="2011679"/>
          <a:ext cx="6469850" cy="4165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05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480E-C418-4768-710C-9F5D58970540}"/>
              </a:ext>
            </a:extLst>
          </p:cNvPr>
          <p:cNvSpPr>
            <a:spLocks noGrp="1"/>
          </p:cNvSpPr>
          <p:nvPr>
            <p:ph type="title"/>
          </p:nvPr>
        </p:nvSpPr>
        <p:spPr/>
        <p:txBody>
          <a:bodyPr/>
          <a:lstStyle/>
          <a:p>
            <a:pPr algn="ctr"/>
            <a:r>
              <a:rPr lang="en-IN" b="1" dirty="0">
                <a:solidFill>
                  <a:schemeClr val="bg1"/>
                </a:solidFill>
                <a:latin typeface="Garamond" panose="02020404030301010803" pitchFamily="18" charset="0"/>
              </a:rPr>
              <a:t>Values and UAV</a:t>
            </a:r>
          </a:p>
        </p:txBody>
      </p:sp>
      <p:sp>
        <p:nvSpPr>
          <p:cNvPr id="3" name="Content Placeholder 2">
            <a:extLst>
              <a:ext uri="{FF2B5EF4-FFF2-40B4-BE49-F238E27FC236}">
                <a16:creationId xmlns:a16="http://schemas.microsoft.com/office/drawing/2014/main" id="{71B9EC89-F024-BFD8-6C66-8DE44D02EBE0}"/>
              </a:ext>
            </a:extLst>
          </p:cNvPr>
          <p:cNvSpPr>
            <a:spLocks noGrp="1"/>
          </p:cNvSpPr>
          <p:nvPr>
            <p:ph idx="1"/>
          </p:nvPr>
        </p:nvSpPr>
        <p:spPr/>
        <p:txBody>
          <a:bodyPr/>
          <a:lstStyle/>
          <a:p>
            <a:r>
              <a:rPr lang="en-US" sz="2800" dirty="0">
                <a:latin typeface="Garamond" panose="02020404030301010803" pitchFamily="18" charset="0"/>
                <a:cs typeface="Times New Roman" panose="02020603050405020304" pitchFamily="18" charset="0"/>
              </a:rPr>
              <a:t>Embedding values in the design of the technology makes a technology responsible (Hoven, J 2013) </a:t>
            </a:r>
          </a:p>
          <a:p>
            <a:pPr>
              <a:buFont typeface="Wingdings" panose="05000000000000000000" pitchFamily="2" charset="2"/>
              <a:buChar char="v"/>
            </a:pPr>
            <a:r>
              <a:rPr lang="en-IN" dirty="0">
                <a:latin typeface="Garamond" panose="02020404030301010803" pitchFamily="18" charset="0"/>
              </a:rPr>
              <a:t>Accountability</a:t>
            </a:r>
          </a:p>
          <a:p>
            <a:pPr>
              <a:buFont typeface="Wingdings" panose="05000000000000000000" pitchFamily="2" charset="2"/>
              <a:buChar char="v"/>
            </a:pPr>
            <a:r>
              <a:rPr lang="en-IN" dirty="0">
                <a:latin typeface="Garamond" panose="02020404030301010803" pitchFamily="18" charset="0"/>
              </a:rPr>
              <a:t>Accuracy</a:t>
            </a:r>
          </a:p>
          <a:p>
            <a:pPr>
              <a:buFont typeface="Wingdings" panose="05000000000000000000" pitchFamily="2" charset="2"/>
              <a:buChar char="v"/>
            </a:pPr>
            <a:r>
              <a:rPr lang="en-IN" dirty="0">
                <a:latin typeface="Garamond" panose="02020404030301010803" pitchFamily="18" charset="0"/>
              </a:rPr>
              <a:t>Efficiency</a:t>
            </a:r>
          </a:p>
          <a:p>
            <a:pPr>
              <a:buFont typeface="Wingdings" panose="05000000000000000000" pitchFamily="2" charset="2"/>
              <a:buChar char="v"/>
            </a:pPr>
            <a:r>
              <a:rPr lang="en-IN" dirty="0">
                <a:latin typeface="Garamond" panose="02020404030301010803" pitchFamily="18" charset="0"/>
              </a:rPr>
              <a:t>Safety</a:t>
            </a:r>
          </a:p>
        </p:txBody>
      </p:sp>
    </p:spTree>
    <p:extLst>
      <p:ext uri="{BB962C8B-B14F-4D97-AF65-F5344CB8AC3E}">
        <p14:creationId xmlns:p14="http://schemas.microsoft.com/office/powerpoint/2010/main" val="15820733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2837</TotalTime>
  <Words>426</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Calibri</vt:lpstr>
      <vt:lpstr>Calibri Light</vt:lpstr>
      <vt:lpstr>Garamond</vt:lpstr>
      <vt:lpstr>Roboto</vt:lpstr>
      <vt:lpstr>Times New Roman</vt:lpstr>
      <vt:lpstr>Wingdings</vt:lpstr>
      <vt:lpstr>Custom Design</vt:lpstr>
      <vt:lpstr>Office Theme</vt:lpstr>
      <vt:lpstr>PowerPoint Presentation</vt:lpstr>
      <vt:lpstr>PowerPoint Presentation</vt:lpstr>
      <vt:lpstr>Research Questions</vt:lpstr>
      <vt:lpstr> UAV: What is it?</vt:lpstr>
      <vt:lpstr>UAV</vt:lpstr>
      <vt:lpstr>Responsible Innovation (RI) or Responsible Research and Innovation (RRI)</vt:lpstr>
      <vt:lpstr>Why Responsible Innovation (RI)?</vt:lpstr>
      <vt:lpstr>Values and UAV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anjan chamuah</cp:lastModifiedBy>
  <cp:revision>29</cp:revision>
  <dcterms:created xsi:type="dcterms:W3CDTF">2023-04-18T13:25:54Z</dcterms:created>
  <dcterms:modified xsi:type="dcterms:W3CDTF">2023-06-15T03:07:25Z</dcterms:modified>
</cp:coreProperties>
</file>