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21"/>
  </p:notesMasterIdLst>
  <p:sldIdLst>
    <p:sldId id="261" r:id="rId3"/>
    <p:sldId id="279" r:id="rId4"/>
    <p:sldId id="278" r:id="rId5"/>
    <p:sldId id="25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1" r:id="rId17"/>
    <p:sldId id="290" r:id="rId18"/>
    <p:sldId id="292" r:id="rId19"/>
    <p:sldId id="293" r:id="rId20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79"/>
            <p14:sldId id="278"/>
            <p14:sldId id="256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0"/>
            <p14:sldId id="292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2B0FC-4DFC-4049-B5FA-1A536A899E8D}" v="321" dt="2023-06-09T05:11:52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4694"/>
  </p:normalViewPr>
  <p:slideViewPr>
    <p:cSldViewPr snapToGrid="0">
      <p:cViewPr>
        <p:scale>
          <a:sx n="63" d="100"/>
          <a:sy n="63" d="100"/>
        </p:scale>
        <p:origin x="9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 AHMED Yacine" userId="69b763f4-1a92-43e7-8127-9ae3c9a4bc0c" providerId="ADAL" clId="{7932B0FC-4DFC-4049-B5FA-1A536A899E8D}"/>
    <pc:docChg chg="undo custSel addSld delSld modSld sldOrd modSection">
      <pc:chgData name="SID AHMED Yacine" userId="69b763f4-1a92-43e7-8127-9ae3c9a4bc0c" providerId="ADAL" clId="{7932B0FC-4DFC-4049-B5FA-1A536A899E8D}" dt="2023-06-09T17:27:23.878" v="3102" actId="20577"/>
      <pc:docMkLst>
        <pc:docMk/>
      </pc:docMkLst>
      <pc:sldChg chg="addSp delSp modSp mod ord">
        <pc:chgData name="SID AHMED Yacine" userId="69b763f4-1a92-43e7-8127-9ae3c9a4bc0c" providerId="ADAL" clId="{7932B0FC-4DFC-4049-B5FA-1A536A899E8D}" dt="2023-06-09T03:45:46.477" v="1390" actId="14100"/>
        <pc:sldMkLst>
          <pc:docMk/>
          <pc:sldMk cId="607453612" sldId="256"/>
        </pc:sldMkLst>
        <pc:spChg chg="mod">
          <ac:chgData name="SID AHMED Yacine" userId="69b763f4-1a92-43e7-8127-9ae3c9a4bc0c" providerId="ADAL" clId="{7932B0FC-4DFC-4049-B5FA-1A536A899E8D}" dt="2023-06-08T17:22:39.825" v="509" actId="20577"/>
          <ac:spMkLst>
            <pc:docMk/>
            <pc:sldMk cId="607453612" sldId="256"/>
            <ac:spMk id="2" creationId="{46089E85-C1D4-F8EB-8947-E04EDEBE8A24}"/>
          </ac:spMkLst>
        </pc:spChg>
        <pc:spChg chg="add mod">
          <ac:chgData name="SID AHMED Yacine" userId="69b763f4-1a92-43e7-8127-9ae3c9a4bc0c" providerId="ADAL" clId="{7932B0FC-4DFC-4049-B5FA-1A536A899E8D}" dt="2023-06-09T03:18:35.500" v="681" actId="1036"/>
          <ac:spMkLst>
            <pc:docMk/>
            <pc:sldMk cId="607453612" sldId="256"/>
            <ac:spMk id="4" creationId="{F879C92E-ED43-A47C-AE53-0EA37E0C7E9C}"/>
          </ac:spMkLst>
        </pc:spChg>
        <pc:spChg chg="add del mod">
          <ac:chgData name="SID AHMED Yacine" userId="69b763f4-1a92-43e7-8127-9ae3c9a4bc0c" providerId="ADAL" clId="{7932B0FC-4DFC-4049-B5FA-1A536A899E8D}" dt="2023-06-08T17:13:59.823" v="103"/>
          <ac:spMkLst>
            <pc:docMk/>
            <pc:sldMk cId="607453612" sldId="256"/>
            <ac:spMk id="5" creationId="{B213CF7E-9F8F-B961-05E4-6CB1FDCA4A93}"/>
          </ac:spMkLst>
        </pc:spChg>
        <pc:spChg chg="add mod">
          <ac:chgData name="SID AHMED Yacine" userId="69b763f4-1a92-43e7-8127-9ae3c9a4bc0c" providerId="ADAL" clId="{7932B0FC-4DFC-4049-B5FA-1A536A899E8D}" dt="2023-06-09T03:45:37.711" v="1387" actId="1037"/>
          <ac:spMkLst>
            <pc:docMk/>
            <pc:sldMk cId="607453612" sldId="256"/>
            <ac:spMk id="6" creationId="{33D231D7-C152-9303-6337-6E0D127CE2FE}"/>
          </ac:spMkLst>
        </pc:spChg>
        <pc:spChg chg="add del">
          <ac:chgData name="SID AHMED Yacine" userId="69b763f4-1a92-43e7-8127-9ae3c9a4bc0c" providerId="ADAL" clId="{7932B0FC-4DFC-4049-B5FA-1A536A899E8D}" dt="2023-06-09T03:20:50.994" v="768" actId="22"/>
          <ac:spMkLst>
            <pc:docMk/>
            <pc:sldMk cId="607453612" sldId="256"/>
            <ac:spMk id="9" creationId="{8465DC09-807C-66E5-7302-168D1C2FC449}"/>
          </ac:spMkLst>
        </pc:spChg>
        <pc:picChg chg="add mod">
          <ac:chgData name="SID AHMED Yacine" userId="69b763f4-1a92-43e7-8127-9ae3c9a4bc0c" providerId="ADAL" clId="{7932B0FC-4DFC-4049-B5FA-1A536A899E8D}" dt="2023-06-09T03:45:46.477" v="1390" actId="14100"/>
          <ac:picMkLst>
            <pc:docMk/>
            <pc:sldMk cId="607453612" sldId="256"/>
            <ac:picMk id="7" creationId="{193ABF0D-0864-3B2B-7ADF-E739E2B43295}"/>
          </ac:picMkLst>
        </pc:picChg>
      </pc:sldChg>
      <pc:sldChg chg="modSp mod">
        <pc:chgData name="SID AHMED Yacine" userId="69b763f4-1a92-43e7-8127-9ae3c9a4bc0c" providerId="ADAL" clId="{7932B0FC-4DFC-4049-B5FA-1A536A899E8D}" dt="2023-06-08T17:00:39.651" v="5" actId="20577"/>
        <pc:sldMkLst>
          <pc:docMk/>
          <pc:sldMk cId="2536716417" sldId="261"/>
        </pc:sldMkLst>
        <pc:spChg chg="mod">
          <ac:chgData name="SID AHMED Yacine" userId="69b763f4-1a92-43e7-8127-9ae3c9a4bc0c" providerId="ADAL" clId="{7932B0FC-4DFC-4049-B5FA-1A536A899E8D}" dt="2023-06-08T17:00:39.651" v="5" actId="20577"/>
          <ac:spMkLst>
            <pc:docMk/>
            <pc:sldMk cId="2536716417" sldId="261"/>
            <ac:spMk id="2" creationId="{83A4890F-D354-0B5D-AE0D-0FEFD2900E29}"/>
          </ac:spMkLst>
        </pc:spChg>
      </pc:sldChg>
      <pc:sldChg chg="del">
        <pc:chgData name="SID AHMED Yacine" userId="69b763f4-1a92-43e7-8127-9ae3c9a4bc0c" providerId="ADAL" clId="{7932B0FC-4DFC-4049-B5FA-1A536A899E8D}" dt="2023-06-08T17:15:38.328" v="148" actId="47"/>
        <pc:sldMkLst>
          <pc:docMk/>
          <pc:sldMk cId="1314919410" sldId="262"/>
        </pc:sldMkLst>
      </pc:sldChg>
      <pc:sldChg chg="del">
        <pc:chgData name="SID AHMED Yacine" userId="69b763f4-1a92-43e7-8127-9ae3c9a4bc0c" providerId="ADAL" clId="{7932B0FC-4DFC-4049-B5FA-1A536A899E8D}" dt="2023-06-08T17:15:38.328" v="148" actId="47"/>
        <pc:sldMkLst>
          <pc:docMk/>
          <pc:sldMk cId="738887305" sldId="263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877497806" sldId="264"/>
        </pc:sldMkLst>
      </pc:sldChg>
      <pc:sldChg chg="add del">
        <pc:chgData name="SID AHMED Yacine" userId="69b763f4-1a92-43e7-8127-9ae3c9a4bc0c" providerId="ADAL" clId="{7932B0FC-4DFC-4049-B5FA-1A536A899E8D}" dt="2023-06-08T17:02:36.228" v="25" actId="2696"/>
        <pc:sldMkLst>
          <pc:docMk/>
          <pc:sldMk cId="4014904203" sldId="264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82997028" sldId="265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3777578110" sldId="266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367192563" sldId="267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3375796507" sldId="268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2198786402" sldId="269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1591220406" sldId="270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1439546961" sldId="271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1282888572" sldId="272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45920740" sldId="273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3258477649" sldId="274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2091313009" sldId="275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2643866249" sldId="276"/>
        </pc:sldMkLst>
      </pc:sldChg>
      <pc:sldChg chg="add del">
        <pc:chgData name="SID AHMED Yacine" userId="69b763f4-1a92-43e7-8127-9ae3c9a4bc0c" providerId="ADAL" clId="{7932B0FC-4DFC-4049-B5FA-1A536A899E8D}" dt="2023-06-08T17:15:38.328" v="148" actId="47"/>
        <pc:sldMkLst>
          <pc:docMk/>
          <pc:sldMk cId="2489937396" sldId="277"/>
        </pc:sldMkLst>
      </pc:sldChg>
      <pc:sldChg chg="addSp delSp modSp add mod modAnim">
        <pc:chgData name="SID AHMED Yacine" userId="69b763f4-1a92-43e7-8127-9ae3c9a4bc0c" providerId="ADAL" clId="{7932B0FC-4DFC-4049-B5FA-1A536A899E8D}" dt="2023-06-09T04:48:37.832" v="2344" actId="114"/>
        <pc:sldMkLst>
          <pc:docMk/>
          <pc:sldMk cId="216419079" sldId="278"/>
        </pc:sldMkLst>
        <pc:spChg chg="mod">
          <ac:chgData name="SID AHMED Yacine" userId="69b763f4-1a92-43e7-8127-9ae3c9a4bc0c" providerId="ADAL" clId="{7932B0FC-4DFC-4049-B5FA-1A536A899E8D}" dt="2023-06-08T17:15:52.208" v="181" actId="20577"/>
          <ac:spMkLst>
            <pc:docMk/>
            <pc:sldMk cId="216419079" sldId="278"/>
            <ac:spMk id="2" creationId="{46089E85-C1D4-F8EB-8947-E04EDEBE8A24}"/>
          </ac:spMkLst>
        </pc:spChg>
        <pc:spChg chg="mod">
          <ac:chgData name="SID AHMED Yacine" userId="69b763f4-1a92-43e7-8127-9ae3c9a4bc0c" providerId="ADAL" clId="{7932B0FC-4DFC-4049-B5FA-1A536A899E8D}" dt="2023-06-09T04:48:37.832" v="2344" actId="114"/>
          <ac:spMkLst>
            <pc:docMk/>
            <pc:sldMk cId="216419079" sldId="278"/>
            <ac:spMk id="4" creationId="{F879C92E-ED43-A47C-AE53-0EA37E0C7E9C}"/>
          </ac:spMkLst>
        </pc:spChg>
        <pc:spChg chg="mod">
          <ac:chgData name="SID AHMED Yacine" userId="69b763f4-1a92-43e7-8127-9ae3c9a4bc0c" providerId="ADAL" clId="{7932B0FC-4DFC-4049-B5FA-1A536A899E8D}" dt="2023-06-09T03:45:13.417" v="1378" actId="2711"/>
          <ac:spMkLst>
            <pc:docMk/>
            <pc:sldMk cId="216419079" sldId="278"/>
            <ac:spMk id="5" creationId="{B213CF7E-9F8F-B961-05E4-6CB1FDCA4A93}"/>
          </ac:spMkLst>
        </pc:spChg>
        <pc:spChg chg="add mod">
          <ac:chgData name="SID AHMED Yacine" userId="69b763f4-1a92-43e7-8127-9ae3c9a4bc0c" providerId="ADAL" clId="{7932B0FC-4DFC-4049-B5FA-1A536A899E8D}" dt="2023-06-08T17:21:37.910" v="449" actId="1036"/>
          <ac:spMkLst>
            <pc:docMk/>
            <pc:sldMk cId="216419079" sldId="278"/>
            <ac:spMk id="7" creationId="{75381F34-24AB-AB14-328A-23C3DA633BA6}"/>
          </ac:spMkLst>
        </pc:spChg>
        <pc:spChg chg="add del mod">
          <ac:chgData name="SID AHMED Yacine" userId="69b763f4-1a92-43e7-8127-9ae3c9a4bc0c" providerId="ADAL" clId="{7932B0FC-4DFC-4049-B5FA-1A536A899E8D}" dt="2023-06-08T17:18:35.689" v="246"/>
          <ac:spMkLst>
            <pc:docMk/>
            <pc:sldMk cId="216419079" sldId="278"/>
            <ac:spMk id="8" creationId="{9CD4354C-2F05-8057-2B64-AB5B772465E6}"/>
          </ac:spMkLst>
        </pc:spChg>
        <pc:spChg chg="add mod">
          <ac:chgData name="SID AHMED Yacine" userId="69b763f4-1a92-43e7-8127-9ae3c9a4bc0c" providerId="ADAL" clId="{7932B0FC-4DFC-4049-B5FA-1A536A899E8D}" dt="2023-06-09T03:14:23.177" v="597" actId="1037"/>
          <ac:spMkLst>
            <pc:docMk/>
            <pc:sldMk cId="216419079" sldId="278"/>
            <ac:spMk id="9" creationId="{F6DB9E72-A39D-B4D6-A76E-550BC84A5013}"/>
          </ac:spMkLst>
        </pc:spChg>
        <pc:spChg chg="mod">
          <ac:chgData name="SID AHMED Yacine" userId="69b763f4-1a92-43e7-8127-9ae3c9a4bc0c" providerId="ADAL" clId="{7932B0FC-4DFC-4049-B5FA-1A536A899E8D}" dt="2023-06-08T17:19:22.505" v="256"/>
          <ac:spMkLst>
            <pc:docMk/>
            <pc:sldMk cId="216419079" sldId="278"/>
            <ac:spMk id="12" creationId="{1669FA8E-1038-B7AE-390D-FD3262E9BF32}"/>
          </ac:spMkLst>
        </pc:spChg>
        <pc:spChg chg="mod">
          <ac:chgData name="SID AHMED Yacine" userId="69b763f4-1a92-43e7-8127-9ae3c9a4bc0c" providerId="ADAL" clId="{7932B0FC-4DFC-4049-B5FA-1A536A899E8D}" dt="2023-06-08T17:19:48.267" v="263" actId="404"/>
          <ac:spMkLst>
            <pc:docMk/>
            <pc:sldMk cId="216419079" sldId="278"/>
            <ac:spMk id="13" creationId="{5E429A96-AC2B-1D44-6D44-2E151EB8D7E1}"/>
          </ac:spMkLst>
        </pc:spChg>
        <pc:grpChg chg="add mod">
          <ac:chgData name="SID AHMED Yacine" userId="69b763f4-1a92-43e7-8127-9ae3c9a4bc0c" providerId="ADAL" clId="{7932B0FC-4DFC-4049-B5FA-1A536A899E8D}" dt="2023-06-08T17:21:21.927" v="410" actId="1038"/>
          <ac:grpSpMkLst>
            <pc:docMk/>
            <pc:sldMk cId="216419079" sldId="278"/>
            <ac:grpSpMk id="11" creationId="{FC1EB631-6A90-3512-5402-1C921F1ABD23}"/>
          </ac:grpSpMkLst>
        </pc:grpChg>
        <pc:picChg chg="add mod">
          <ac:chgData name="SID AHMED Yacine" userId="69b763f4-1a92-43e7-8127-9ae3c9a4bc0c" providerId="ADAL" clId="{7932B0FC-4DFC-4049-B5FA-1A536A899E8D}" dt="2023-06-09T03:14:23.644" v="598" actId="1037"/>
          <ac:picMkLst>
            <pc:docMk/>
            <pc:sldMk cId="216419079" sldId="278"/>
            <ac:picMk id="6" creationId="{644963E3-2BFB-A7AB-DC42-576CF53AB551}"/>
          </ac:picMkLst>
        </pc:picChg>
        <pc:picChg chg="add mod">
          <ac:chgData name="SID AHMED Yacine" userId="69b763f4-1a92-43e7-8127-9ae3c9a4bc0c" providerId="ADAL" clId="{7932B0FC-4DFC-4049-B5FA-1A536A899E8D}" dt="2023-06-09T03:14:03.864" v="560" actId="1037"/>
          <ac:picMkLst>
            <pc:docMk/>
            <pc:sldMk cId="216419079" sldId="278"/>
            <ac:picMk id="10" creationId="{23F98848-7D13-1915-F43F-36BBD0D6DCD1}"/>
          </ac:picMkLst>
        </pc:picChg>
        <pc:picChg chg="add mod">
          <ac:chgData name="SID AHMED Yacine" userId="69b763f4-1a92-43e7-8127-9ae3c9a4bc0c" providerId="ADAL" clId="{7932B0FC-4DFC-4049-B5FA-1A536A899E8D}" dt="2023-06-09T03:14:15.258" v="595" actId="1037"/>
          <ac:picMkLst>
            <pc:docMk/>
            <pc:sldMk cId="216419079" sldId="278"/>
            <ac:picMk id="14" creationId="{D4226EB3-455A-F7F9-7706-EA7C1C1FCE40}"/>
          </ac:picMkLst>
        </pc:picChg>
      </pc:sldChg>
      <pc:sldChg chg="modSp add del mod">
        <pc:chgData name="SID AHMED Yacine" userId="69b763f4-1a92-43e7-8127-9ae3c9a4bc0c" providerId="ADAL" clId="{7932B0FC-4DFC-4049-B5FA-1A536A899E8D}" dt="2023-06-08T17:22:19.090" v="472" actId="47"/>
        <pc:sldMkLst>
          <pc:docMk/>
          <pc:sldMk cId="914155154" sldId="279"/>
        </pc:sldMkLst>
        <pc:spChg chg="mod">
          <ac:chgData name="SID AHMED Yacine" userId="69b763f4-1a92-43e7-8127-9ae3c9a4bc0c" providerId="ADAL" clId="{7932B0FC-4DFC-4049-B5FA-1A536A899E8D}" dt="2023-06-08T17:22:17.741" v="471" actId="6549"/>
          <ac:spMkLst>
            <pc:docMk/>
            <pc:sldMk cId="914155154" sldId="279"/>
            <ac:spMk id="2" creationId="{46089E85-C1D4-F8EB-8947-E04EDEBE8A24}"/>
          </ac:spMkLst>
        </pc:spChg>
      </pc:sldChg>
      <pc:sldChg chg="addSp delSp modSp add mod modAnim">
        <pc:chgData name="SID AHMED Yacine" userId="69b763f4-1a92-43e7-8127-9ae3c9a4bc0c" providerId="ADAL" clId="{7932B0FC-4DFC-4049-B5FA-1A536A899E8D}" dt="2023-06-09T03:28:19.176" v="866" actId="14100"/>
        <pc:sldMkLst>
          <pc:docMk/>
          <pc:sldMk cId="2444123218" sldId="279"/>
        </pc:sldMkLst>
        <pc:spChg chg="mod">
          <ac:chgData name="SID AHMED Yacine" userId="69b763f4-1a92-43e7-8127-9ae3c9a4bc0c" providerId="ADAL" clId="{7932B0FC-4DFC-4049-B5FA-1A536A899E8D}" dt="2023-06-09T03:27:20.751" v="851" actId="1036"/>
          <ac:spMkLst>
            <pc:docMk/>
            <pc:sldMk cId="2444123218" sldId="279"/>
            <ac:spMk id="4" creationId="{F879C92E-ED43-A47C-AE53-0EA37E0C7E9C}"/>
          </ac:spMkLst>
        </pc:spChg>
        <pc:spChg chg="add mod">
          <ac:chgData name="SID AHMED Yacine" userId="69b763f4-1a92-43e7-8127-9ae3c9a4bc0c" providerId="ADAL" clId="{7932B0FC-4DFC-4049-B5FA-1A536A899E8D}" dt="2023-06-09T03:28:19.176" v="866" actId="14100"/>
          <ac:spMkLst>
            <pc:docMk/>
            <pc:sldMk cId="2444123218" sldId="279"/>
            <ac:spMk id="9" creationId="{A33F9493-5D6C-70EE-9C11-B959EB0A253C}"/>
          </ac:spMkLst>
        </pc:spChg>
        <pc:picChg chg="add del mod">
          <ac:chgData name="SID AHMED Yacine" userId="69b763f4-1a92-43e7-8127-9ae3c9a4bc0c" providerId="ADAL" clId="{7932B0FC-4DFC-4049-B5FA-1A536A899E8D}" dt="2023-06-09T03:26:17.603" v="830" actId="478"/>
          <ac:picMkLst>
            <pc:docMk/>
            <pc:sldMk cId="2444123218" sldId="279"/>
            <ac:picMk id="6" creationId="{B94E603E-5083-E80E-A7F2-2F37972E0BC8}"/>
          </ac:picMkLst>
        </pc:picChg>
        <pc:picChg chg="add mod">
          <ac:chgData name="SID AHMED Yacine" userId="69b763f4-1a92-43e7-8127-9ae3c9a4bc0c" providerId="ADAL" clId="{7932B0FC-4DFC-4049-B5FA-1A536A899E8D}" dt="2023-06-09T03:27:10.102" v="845" actId="1036"/>
          <ac:picMkLst>
            <pc:docMk/>
            <pc:sldMk cId="2444123218" sldId="279"/>
            <ac:picMk id="8" creationId="{22379BD8-32FA-8A79-F4EF-ACFA797AF792}"/>
          </ac:picMkLst>
        </pc:picChg>
      </pc:sldChg>
      <pc:sldChg chg="addSp delSp modSp add mod">
        <pc:chgData name="SID AHMED Yacine" userId="69b763f4-1a92-43e7-8127-9ae3c9a4bc0c" providerId="ADAL" clId="{7932B0FC-4DFC-4049-B5FA-1A536A899E8D}" dt="2023-06-09T04:49:25.721" v="2354" actId="1036"/>
        <pc:sldMkLst>
          <pc:docMk/>
          <pc:sldMk cId="61383814" sldId="280"/>
        </pc:sldMkLst>
        <pc:spChg chg="mod">
          <ac:chgData name="SID AHMED Yacine" userId="69b763f4-1a92-43e7-8127-9ae3c9a4bc0c" providerId="ADAL" clId="{7932B0FC-4DFC-4049-B5FA-1A536A899E8D}" dt="2023-06-09T03:21:03.701" v="789" actId="20577"/>
          <ac:spMkLst>
            <pc:docMk/>
            <pc:sldMk cId="61383814" sldId="280"/>
            <ac:spMk id="2" creationId="{46089E85-C1D4-F8EB-8947-E04EDEBE8A24}"/>
          </ac:spMkLst>
        </pc:spChg>
        <pc:spChg chg="del mod">
          <ac:chgData name="SID AHMED Yacine" userId="69b763f4-1a92-43e7-8127-9ae3c9a4bc0c" providerId="ADAL" clId="{7932B0FC-4DFC-4049-B5FA-1A536A899E8D}" dt="2023-06-09T04:49:20.175" v="2348" actId="478"/>
          <ac:spMkLst>
            <pc:docMk/>
            <pc:sldMk cId="61383814" sldId="280"/>
            <ac:spMk id="4" creationId="{F879C92E-ED43-A47C-AE53-0EA37E0C7E9C}"/>
          </ac:spMkLst>
        </pc:spChg>
        <pc:spChg chg="mod">
          <ac:chgData name="SID AHMED Yacine" userId="69b763f4-1a92-43e7-8127-9ae3c9a4bc0c" providerId="ADAL" clId="{7932B0FC-4DFC-4049-B5FA-1A536A899E8D}" dt="2023-06-09T03:46:01.256" v="1392" actId="14100"/>
          <ac:spMkLst>
            <pc:docMk/>
            <pc:sldMk cId="61383814" sldId="280"/>
            <ac:spMk id="6" creationId="{33D231D7-C152-9303-6337-6E0D127CE2FE}"/>
          </ac:spMkLst>
        </pc:spChg>
        <pc:spChg chg="mod">
          <ac:chgData name="SID AHMED Yacine" userId="69b763f4-1a92-43e7-8127-9ae3c9a4bc0c" providerId="ADAL" clId="{7932B0FC-4DFC-4049-B5FA-1A536A899E8D}" dt="2023-06-09T03:22:35.993" v="796"/>
          <ac:spMkLst>
            <pc:docMk/>
            <pc:sldMk cId="61383814" sldId="280"/>
            <ac:spMk id="17" creationId="{7FC4838C-9F67-8088-BFA9-519D58E16B38}"/>
          </ac:spMkLst>
        </pc:spChg>
        <pc:spChg chg="mod">
          <ac:chgData name="SID AHMED Yacine" userId="69b763f4-1a92-43e7-8127-9ae3c9a4bc0c" providerId="ADAL" clId="{7932B0FC-4DFC-4049-B5FA-1A536A899E8D}" dt="2023-06-09T03:22:35.993" v="796"/>
          <ac:spMkLst>
            <pc:docMk/>
            <pc:sldMk cId="61383814" sldId="280"/>
            <ac:spMk id="18" creationId="{77B909C2-CBFE-7010-F5A3-4A37E07C8BF0}"/>
          </ac:spMkLst>
        </pc:spChg>
        <pc:spChg chg="mod">
          <ac:chgData name="SID AHMED Yacine" userId="69b763f4-1a92-43e7-8127-9ae3c9a4bc0c" providerId="ADAL" clId="{7932B0FC-4DFC-4049-B5FA-1A536A899E8D}" dt="2023-06-09T03:22:35.993" v="796"/>
          <ac:spMkLst>
            <pc:docMk/>
            <pc:sldMk cId="61383814" sldId="280"/>
            <ac:spMk id="19" creationId="{A5D57504-2D01-C578-0BEC-508463AD3380}"/>
          </ac:spMkLst>
        </pc:spChg>
        <pc:spChg chg="mod">
          <ac:chgData name="SID AHMED Yacine" userId="69b763f4-1a92-43e7-8127-9ae3c9a4bc0c" providerId="ADAL" clId="{7932B0FC-4DFC-4049-B5FA-1A536A899E8D}" dt="2023-06-09T03:22:35.993" v="796"/>
          <ac:spMkLst>
            <pc:docMk/>
            <pc:sldMk cId="61383814" sldId="280"/>
            <ac:spMk id="20" creationId="{AD493CD7-8C13-E240-8829-8B3FEC33871E}"/>
          </ac:spMkLst>
        </pc:spChg>
        <pc:spChg chg="mod">
          <ac:chgData name="SID AHMED Yacine" userId="69b763f4-1a92-43e7-8127-9ae3c9a4bc0c" providerId="ADAL" clId="{7932B0FC-4DFC-4049-B5FA-1A536A899E8D}" dt="2023-06-09T03:22:35.993" v="796"/>
          <ac:spMkLst>
            <pc:docMk/>
            <pc:sldMk cId="61383814" sldId="280"/>
            <ac:spMk id="21" creationId="{D376E1C1-FAE4-7AC2-4F7C-F44A44F97393}"/>
          </ac:spMkLst>
        </pc:spChg>
        <pc:spChg chg="mod">
          <ac:chgData name="SID AHMED Yacine" userId="69b763f4-1a92-43e7-8127-9ae3c9a4bc0c" providerId="ADAL" clId="{7932B0FC-4DFC-4049-B5FA-1A536A899E8D}" dt="2023-06-09T03:22:35.993" v="796"/>
          <ac:spMkLst>
            <pc:docMk/>
            <pc:sldMk cId="61383814" sldId="280"/>
            <ac:spMk id="22" creationId="{86F1679B-917F-0507-F7AC-832A99A8DD0C}"/>
          </ac:spMkLst>
        </pc:spChg>
        <pc:spChg chg="mod">
          <ac:chgData name="SID AHMED Yacine" userId="69b763f4-1a92-43e7-8127-9ae3c9a4bc0c" providerId="ADAL" clId="{7932B0FC-4DFC-4049-B5FA-1A536A899E8D}" dt="2023-06-09T03:23:05.429" v="798"/>
          <ac:spMkLst>
            <pc:docMk/>
            <pc:sldMk cId="61383814" sldId="280"/>
            <ac:spMk id="44" creationId="{0ACB4F14-41EA-722D-C436-2FD065D9660E}"/>
          </ac:spMkLst>
        </pc:spChg>
        <pc:spChg chg="mod">
          <ac:chgData name="SID AHMED Yacine" userId="69b763f4-1a92-43e7-8127-9ae3c9a4bc0c" providerId="ADAL" clId="{7932B0FC-4DFC-4049-B5FA-1A536A899E8D}" dt="2023-06-09T03:23:05.429" v="798"/>
          <ac:spMkLst>
            <pc:docMk/>
            <pc:sldMk cId="61383814" sldId="280"/>
            <ac:spMk id="45" creationId="{A544C9A7-B2EE-6FC1-49A8-0613567EBCD4}"/>
          </ac:spMkLst>
        </pc:spChg>
        <pc:spChg chg="mod">
          <ac:chgData name="SID AHMED Yacine" userId="69b763f4-1a92-43e7-8127-9ae3c9a4bc0c" providerId="ADAL" clId="{7932B0FC-4DFC-4049-B5FA-1A536A899E8D}" dt="2023-06-09T03:23:05.429" v="798"/>
          <ac:spMkLst>
            <pc:docMk/>
            <pc:sldMk cId="61383814" sldId="280"/>
            <ac:spMk id="46" creationId="{A8C22028-B750-6AD5-9F62-B8A2A1157B77}"/>
          </ac:spMkLst>
        </pc:spChg>
        <pc:spChg chg="mod">
          <ac:chgData name="SID AHMED Yacine" userId="69b763f4-1a92-43e7-8127-9ae3c9a4bc0c" providerId="ADAL" clId="{7932B0FC-4DFC-4049-B5FA-1A536A899E8D}" dt="2023-06-09T03:23:05.429" v="798"/>
          <ac:spMkLst>
            <pc:docMk/>
            <pc:sldMk cId="61383814" sldId="280"/>
            <ac:spMk id="47" creationId="{E994795B-D310-7058-8241-80BBBB8A06CA}"/>
          </ac:spMkLst>
        </pc:spChg>
        <pc:spChg chg="mod">
          <ac:chgData name="SID AHMED Yacine" userId="69b763f4-1a92-43e7-8127-9ae3c9a4bc0c" providerId="ADAL" clId="{7932B0FC-4DFC-4049-B5FA-1A536A899E8D}" dt="2023-06-09T03:23:05.429" v="798"/>
          <ac:spMkLst>
            <pc:docMk/>
            <pc:sldMk cId="61383814" sldId="280"/>
            <ac:spMk id="48" creationId="{A7C70D2C-3910-9B58-275B-3C7A04A1C7A4}"/>
          </ac:spMkLst>
        </pc:spChg>
        <pc:spChg chg="mod">
          <ac:chgData name="SID AHMED Yacine" userId="69b763f4-1a92-43e7-8127-9ae3c9a4bc0c" providerId="ADAL" clId="{7932B0FC-4DFC-4049-B5FA-1A536A899E8D}" dt="2023-06-09T03:23:05.429" v="798"/>
          <ac:spMkLst>
            <pc:docMk/>
            <pc:sldMk cId="61383814" sldId="280"/>
            <ac:spMk id="49" creationId="{8DACAB84-91DB-E417-0787-10F3CE2FB020}"/>
          </ac:spMkLst>
        </pc:spChg>
        <pc:spChg chg="add mod">
          <ac:chgData name="SID AHMED Yacine" userId="69b763f4-1a92-43e7-8127-9ae3c9a4bc0c" providerId="ADAL" clId="{7932B0FC-4DFC-4049-B5FA-1A536A899E8D}" dt="2023-06-09T04:49:25.721" v="2354" actId="1036"/>
          <ac:spMkLst>
            <pc:docMk/>
            <pc:sldMk cId="61383814" sldId="280"/>
            <ac:spMk id="64" creationId="{44A146D8-6131-7BBA-35E9-A61AE013A73C}"/>
          </ac:spMkLst>
        </pc:spChg>
        <pc:grpChg chg="add del mod">
          <ac:chgData name="SID AHMED Yacine" userId="69b763f4-1a92-43e7-8127-9ae3c9a4bc0c" providerId="ADAL" clId="{7932B0FC-4DFC-4049-B5FA-1A536A899E8D}" dt="2023-06-09T03:23:04.451" v="797" actId="478"/>
          <ac:grpSpMkLst>
            <pc:docMk/>
            <pc:sldMk cId="61383814" sldId="280"/>
            <ac:grpSpMk id="5" creationId="{BC1797A2-F7D2-38C5-3650-5E8D80546305}"/>
          </ac:grpSpMkLst>
        </pc:grpChg>
        <pc:grpChg chg="mod">
          <ac:chgData name="SID AHMED Yacine" userId="69b763f4-1a92-43e7-8127-9ae3c9a4bc0c" providerId="ADAL" clId="{7932B0FC-4DFC-4049-B5FA-1A536A899E8D}" dt="2023-06-09T03:22:35.993" v="796"/>
          <ac:grpSpMkLst>
            <pc:docMk/>
            <pc:sldMk cId="61383814" sldId="280"/>
            <ac:grpSpMk id="8" creationId="{AD3AE564-B2A7-82C1-52E9-621E2CF3F2BB}"/>
          </ac:grpSpMkLst>
        </pc:grpChg>
        <pc:grpChg chg="add del mod">
          <ac:chgData name="SID AHMED Yacine" userId="69b763f4-1a92-43e7-8127-9ae3c9a4bc0c" providerId="ADAL" clId="{7932B0FC-4DFC-4049-B5FA-1A536A899E8D}" dt="2023-06-09T03:24:46.612" v="817" actId="478"/>
          <ac:grpSpMkLst>
            <pc:docMk/>
            <pc:sldMk cId="61383814" sldId="280"/>
            <ac:grpSpMk id="34" creationId="{D777FA79-0E6E-3423-AB44-B3DCBDA3CA0C}"/>
          </ac:grpSpMkLst>
        </pc:grpChg>
        <pc:grpChg chg="mod">
          <ac:chgData name="SID AHMED Yacine" userId="69b763f4-1a92-43e7-8127-9ae3c9a4bc0c" providerId="ADAL" clId="{7932B0FC-4DFC-4049-B5FA-1A536A899E8D}" dt="2023-06-09T03:23:05.429" v="798"/>
          <ac:grpSpMkLst>
            <pc:docMk/>
            <pc:sldMk cId="61383814" sldId="280"/>
            <ac:grpSpMk id="35" creationId="{F588A758-3465-AC1E-5D0A-B41D34A2A2C6}"/>
          </ac:grpSpMkLst>
        </pc:grpChg>
        <pc:picChg chg="del">
          <ac:chgData name="SID AHMED Yacine" userId="69b763f4-1a92-43e7-8127-9ae3c9a4bc0c" providerId="ADAL" clId="{7932B0FC-4DFC-4049-B5FA-1A536A899E8D}" dt="2023-06-09T03:22:18.470" v="795" actId="478"/>
          <ac:picMkLst>
            <pc:docMk/>
            <pc:sldMk cId="61383814" sldId="280"/>
            <ac:picMk id="7" creationId="{193ABF0D-0864-3B2B-7ADF-E739E2B43295}"/>
          </ac:picMkLst>
        </pc:picChg>
        <pc:picChg chg="mod">
          <ac:chgData name="SID AHMED Yacine" userId="69b763f4-1a92-43e7-8127-9ae3c9a4bc0c" providerId="ADAL" clId="{7932B0FC-4DFC-4049-B5FA-1A536A899E8D}" dt="2023-06-09T03:22:35.993" v="796"/>
          <ac:picMkLst>
            <pc:docMk/>
            <pc:sldMk cId="61383814" sldId="280"/>
            <ac:picMk id="9" creationId="{8EEB6CAA-5A55-8678-C014-B074EE349B4B}"/>
          </ac:picMkLst>
        </pc:picChg>
        <pc:picChg chg="mod">
          <ac:chgData name="SID AHMED Yacine" userId="69b763f4-1a92-43e7-8127-9ae3c9a4bc0c" providerId="ADAL" clId="{7932B0FC-4DFC-4049-B5FA-1A536A899E8D}" dt="2023-06-09T03:22:35.993" v="796"/>
          <ac:picMkLst>
            <pc:docMk/>
            <pc:sldMk cId="61383814" sldId="280"/>
            <ac:picMk id="30" creationId="{86194762-B6FA-EF15-72AF-9D22318E758D}"/>
          </ac:picMkLst>
        </pc:picChg>
        <pc:picChg chg="mod">
          <ac:chgData name="SID AHMED Yacine" userId="69b763f4-1a92-43e7-8127-9ae3c9a4bc0c" providerId="ADAL" clId="{7932B0FC-4DFC-4049-B5FA-1A536A899E8D}" dt="2023-06-09T03:22:35.993" v="796"/>
          <ac:picMkLst>
            <pc:docMk/>
            <pc:sldMk cId="61383814" sldId="280"/>
            <ac:picMk id="32" creationId="{197B9203-6B3F-97B2-54EE-288379D5E7A7}"/>
          </ac:picMkLst>
        </pc:picChg>
        <pc:picChg chg="mod">
          <ac:chgData name="SID AHMED Yacine" userId="69b763f4-1a92-43e7-8127-9ae3c9a4bc0c" providerId="ADAL" clId="{7932B0FC-4DFC-4049-B5FA-1A536A899E8D}" dt="2023-06-09T03:22:35.993" v="796"/>
          <ac:picMkLst>
            <pc:docMk/>
            <pc:sldMk cId="61383814" sldId="280"/>
            <ac:picMk id="33" creationId="{2EFBB26D-48D8-48DE-E428-E62C6CC4A76B}"/>
          </ac:picMkLst>
        </pc:picChg>
        <pc:picChg chg="mod">
          <ac:chgData name="SID AHMED Yacine" userId="69b763f4-1a92-43e7-8127-9ae3c9a4bc0c" providerId="ADAL" clId="{7932B0FC-4DFC-4049-B5FA-1A536A899E8D}" dt="2023-06-09T03:23:05.429" v="798"/>
          <ac:picMkLst>
            <pc:docMk/>
            <pc:sldMk cId="61383814" sldId="280"/>
            <ac:picMk id="36" creationId="{4D1005FF-32F3-AD16-69C6-CEEBA505EAB0}"/>
          </ac:picMkLst>
        </pc:picChg>
        <pc:picChg chg="mod">
          <ac:chgData name="SID AHMED Yacine" userId="69b763f4-1a92-43e7-8127-9ae3c9a4bc0c" providerId="ADAL" clId="{7932B0FC-4DFC-4049-B5FA-1A536A899E8D}" dt="2023-06-09T03:23:05.429" v="798"/>
          <ac:picMkLst>
            <pc:docMk/>
            <pc:sldMk cId="61383814" sldId="280"/>
            <ac:picMk id="57" creationId="{E63E01CA-301C-987C-909C-08B01F6E7BFD}"/>
          </ac:picMkLst>
        </pc:picChg>
        <pc:picChg chg="mod">
          <ac:chgData name="SID AHMED Yacine" userId="69b763f4-1a92-43e7-8127-9ae3c9a4bc0c" providerId="ADAL" clId="{7932B0FC-4DFC-4049-B5FA-1A536A899E8D}" dt="2023-06-09T03:24:04.132" v="813" actId="14100"/>
          <ac:picMkLst>
            <pc:docMk/>
            <pc:sldMk cId="61383814" sldId="280"/>
            <ac:picMk id="59" creationId="{66AB4F33-DF4F-2413-5206-6C28ADC9F06E}"/>
          </ac:picMkLst>
        </pc:picChg>
        <pc:picChg chg="mod">
          <ac:chgData name="SID AHMED Yacine" userId="69b763f4-1a92-43e7-8127-9ae3c9a4bc0c" providerId="ADAL" clId="{7932B0FC-4DFC-4049-B5FA-1A536A899E8D}" dt="2023-06-09T03:23:05.429" v="798"/>
          <ac:picMkLst>
            <pc:docMk/>
            <pc:sldMk cId="61383814" sldId="280"/>
            <ac:picMk id="60" creationId="{A9853E76-6FCF-D137-36C1-211E5D3BBA31}"/>
          </ac:picMkLst>
        </pc:picChg>
        <pc:picChg chg="add mod">
          <ac:chgData name="SID AHMED Yacine" userId="69b763f4-1a92-43e7-8127-9ae3c9a4bc0c" providerId="ADAL" clId="{7932B0FC-4DFC-4049-B5FA-1A536A899E8D}" dt="2023-06-09T03:28:39.878" v="867" actId="14100"/>
          <ac:picMkLst>
            <pc:docMk/>
            <pc:sldMk cId="61383814" sldId="280"/>
            <ac:picMk id="62" creationId="{6C6D9171-393B-4C96-72DA-686922C4F240}"/>
          </ac:picMkLst>
        </pc:pic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10" creationId="{57572B26-CD65-4B0F-6746-7BDB845251F0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11" creationId="{6AC2E7CD-1CCC-264E-E19D-CBFD65142B01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12" creationId="{22600054-5400-F729-0E98-69EEE7E523D1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13" creationId="{9D43D5A1-83D1-BDC9-9023-11CD92529AD3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14" creationId="{4D0E4F26-C847-EF98-A9E6-25ADA1FFEADE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15" creationId="{327DE9BB-DC1F-7EE0-506E-7A47AFBD4812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16" creationId="{0E8D6527-E32F-CA44-B5F0-E7D17F6CF421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23" creationId="{6D0E3D48-F2FA-2353-1105-CEBD73446E17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24" creationId="{7A88D120-5F35-E0FE-AFBB-BFC24F5E3831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25" creationId="{2FA76433-8D21-AE92-AE9B-8D1570F02FFE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26" creationId="{6C6CB9B9-DD87-91E8-7034-EC9961177255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27" creationId="{CB430F53-7FEC-AFA5-AB6B-BF971AC8EF4C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28" creationId="{E3667B52-9032-B557-5E43-24A71AB874CF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29" creationId="{4EDE60CE-398D-AB6B-9499-9D9447A30FED}"/>
          </ac:cxnSpMkLst>
        </pc:cxnChg>
        <pc:cxnChg chg="mod">
          <ac:chgData name="SID AHMED Yacine" userId="69b763f4-1a92-43e7-8127-9ae3c9a4bc0c" providerId="ADAL" clId="{7932B0FC-4DFC-4049-B5FA-1A536A899E8D}" dt="2023-06-09T03:22:35.993" v="796"/>
          <ac:cxnSpMkLst>
            <pc:docMk/>
            <pc:sldMk cId="61383814" sldId="280"/>
            <ac:cxnSpMk id="31" creationId="{6D0A3F3E-7876-C0A1-CC6D-6AE8796C7604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37" creationId="{BE2F522F-B13A-9DF6-F93B-808E7D7F9394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38" creationId="{B9726BA3-2BA2-8479-E0B5-9D48790DFB76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39" creationId="{1FC2A7F4-98D7-CEF1-EDC5-A8C05BDAEE85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40" creationId="{DFE19B51-3845-C328-D282-E4E4FFF7E12F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41" creationId="{4F9E6824-C5C3-96CE-CAAA-C6A1EC6F1829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42" creationId="{F6746311-6DDC-DBB3-868B-351770114F49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43" creationId="{6DD53AEC-3728-50F0-CE9C-73C82FEDCC9C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50" creationId="{CCE1DAE6-1E94-5809-98DD-A56E2DEAAEE0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51" creationId="{87992FB3-CF4C-38EB-B98D-1AF0983DC46A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52" creationId="{3B3FEDEB-FCBF-557E-59FF-5507E7AD0D6C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53" creationId="{F49DE2EB-1573-B37B-13A2-5EA3D9352C34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54" creationId="{2F7C28F1-21B4-F54F-349A-D0D1D7DD9D24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55" creationId="{076B6E39-42C7-20B0-B7BD-32239EEE57B0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56" creationId="{F9AE92DB-A547-90E7-D3B8-1BB6C9539833}"/>
          </ac:cxnSpMkLst>
        </pc:cxnChg>
        <pc:cxnChg chg="mod">
          <ac:chgData name="SID AHMED Yacine" userId="69b763f4-1a92-43e7-8127-9ae3c9a4bc0c" providerId="ADAL" clId="{7932B0FC-4DFC-4049-B5FA-1A536A899E8D}" dt="2023-06-09T03:23:05.429" v="798"/>
          <ac:cxnSpMkLst>
            <pc:docMk/>
            <pc:sldMk cId="61383814" sldId="280"/>
            <ac:cxnSpMk id="58" creationId="{32A60838-EC27-E9B1-164D-5B9B7DEB3538}"/>
          </ac:cxnSpMkLst>
        </pc:cxnChg>
      </pc:sldChg>
      <pc:sldChg chg="addSp delSp modSp add mod modAnim">
        <pc:chgData name="SID AHMED Yacine" userId="69b763f4-1a92-43e7-8127-9ae3c9a4bc0c" providerId="ADAL" clId="{7932B0FC-4DFC-4049-B5FA-1A536A899E8D}" dt="2023-06-09T04:49:01.027" v="2345" actId="114"/>
        <pc:sldMkLst>
          <pc:docMk/>
          <pc:sldMk cId="392892386" sldId="281"/>
        </pc:sldMkLst>
        <pc:spChg chg="mod">
          <ac:chgData name="SID AHMED Yacine" userId="69b763f4-1a92-43e7-8127-9ae3c9a4bc0c" providerId="ADAL" clId="{7932B0FC-4DFC-4049-B5FA-1A536A899E8D}" dt="2023-06-09T03:34:43.389" v="899" actId="20577"/>
          <ac:spMkLst>
            <pc:docMk/>
            <pc:sldMk cId="392892386" sldId="281"/>
            <ac:spMk id="2" creationId="{46089E85-C1D4-F8EB-8947-E04EDEBE8A24}"/>
          </ac:spMkLst>
        </pc:spChg>
        <pc:spChg chg="add del mod">
          <ac:chgData name="SID AHMED Yacine" userId="69b763f4-1a92-43e7-8127-9ae3c9a4bc0c" providerId="ADAL" clId="{7932B0FC-4DFC-4049-B5FA-1A536A899E8D}" dt="2023-06-09T04:49:01.027" v="2345" actId="114"/>
          <ac:spMkLst>
            <pc:docMk/>
            <pc:sldMk cId="392892386" sldId="281"/>
            <ac:spMk id="4" creationId="{F879C92E-ED43-A47C-AE53-0EA37E0C7E9C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5" creationId="{4EB21DF0-21A2-D841-B9E0-69699E711009}"/>
          </ac:spMkLst>
        </pc:spChg>
        <pc:spChg chg="del">
          <ac:chgData name="SID AHMED Yacine" userId="69b763f4-1a92-43e7-8127-9ae3c9a4bc0c" providerId="ADAL" clId="{7932B0FC-4DFC-4049-B5FA-1A536A899E8D}" dt="2023-06-09T03:34:56.873" v="900" actId="478"/>
          <ac:spMkLst>
            <pc:docMk/>
            <pc:sldMk cId="392892386" sldId="281"/>
            <ac:spMk id="6" creationId="{33D231D7-C152-9303-6337-6E0D127CE2FE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7" creationId="{F283C2F6-B67D-DFF9-6673-B80A50D49EB0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8" creationId="{5B323758-AEB9-CA9D-2395-4F0F433A17FC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9" creationId="{3BA8283F-A501-4F47-9D62-37937FEFCEE1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10" creationId="{DFFB2917-C23E-5ED0-39ED-2164E0C86868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14" creationId="{896752D8-6BCD-DACE-ACB9-A9260F2B40B6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15" creationId="{897B5B30-7E69-CF07-6E54-0C899CE57FC9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16" creationId="{497B8DAF-8075-9C79-86B2-E96C2354C449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17" creationId="{A4A55509-0084-AD86-E20F-401B68295E0F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18" creationId="{F73D9A82-6DE9-9AE9-F6F3-5CC8874F4BE6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19" creationId="{92F20948-3B4D-8106-DEC3-E3400E7070CB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20" creationId="{E178FF6B-4638-8486-253B-C66A9F8284FF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21" creationId="{DAD37FE6-3627-D5D4-887A-3E97C1D40BE5}"/>
          </ac:spMkLst>
        </pc:spChg>
        <pc:spChg chg="add del mod">
          <ac:chgData name="SID AHMED Yacine" userId="69b763f4-1a92-43e7-8127-9ae3c9a4bc0c" providerId="ADAL" clId="{7932B0FC-4DFC-4049-B5FA-1A536A899E8D}" dt="2023-06-09T03:35:04.102" v="903"/>
          <ac:spMkLst>
            <pc:docMk/>
            <pc:sldMk cId="392892386" sldId="281"/>
            <ac:spMk id="22" creationId="{975B041A-4DC6-DE01-BAD0-0679CC09C41F}"/>
          </ac:spMkLst>
        </pc:spChg>
        <pc:spChg chg="add del mod">
          <ac:chgData name="SID AHMED Yacine" userId="69b763f4-1a92-43e7-8127-9ae3c9a4bc0c" providerId="ADAL" clId="{7932B0FC-4DFC-4049-B5FA-1A536A899E8D}" dt="2023-06-09T04:12:13.899" v="2135" actId="21"/>
          <ac:spMkLst>
            <pc:docMk/>
            <pc:sldMk cId="392892386" sldId="281"/>
            <ac:spMk id="23" creationId="{1C2D3751-8E7C-16EE-4881-17E52D6496EA}"/>
          </ac:spMkLst>
        </pc:spChg>
        <pc:spChg chg="add mod">
          <ac:chgData name="SID AHMED Yacine" userId="69b763f4-1a92-43e7-8127-9ae3c9a4bc0c" providerId="ADAL" clId="{7932B0FC-4DFC-4049-B5FA-1A536A899E8D}" dt="2023-06-09T03:49:01.731" v="1440" actId="1038"/>
          <ac:spMkLst>
            <pc:docMk/>
            <pc:sldMk cId="392892386" sldId="281"/>
            <ac:spMk id="24" creationId="{1F68FA64-CDFD-4729-A9D4-8374F3486E4C}"/>
          </ac:spMkLst>
        </pc:spChg>
        <pc:spChg chg="add del mod">
          <ac:chgData name="SID AHMED Yacine" userId="69b763f4-1a92-43e7-8127-9ae3c9a4bc0c" providerId="ADAL" clId="{7932B0FC-4DFC-4049-B5FA-1A536A899E8D}" dt="2023-06-09T03:39:27.474" v="1048"/>
          <ac:spMkLst>
            <pc:docMk/>
            <pc:sldMk cId="392892386" sldId="281"/>
            <ac:spMk id="25" creationId="{1FBD8ABD-F24D-170C-4C26-DAF24259F2F6}"/>
          </ac:spMkLst>
        </pc:spChg>
        <pc:spChg chg="add del">
          <ac:chgData name="SID AHMED Yacine" userId="69b763f4-1a92-43e7-8127-9ae3c9a4bc0c" providerId="ADAL" clId="{7932B0FC-4DFC-4049-B5FA-1A536A899E8D}" dt="2023-06-09T03:39:26.916" v="1047" actId="11529"/>
          <ac:spMkLst>
            <pc:docMk/>
            <pc:sldMk cId="392892386" sldId="281"/>
            <ac:spMk id="26" creationId="{A11800E6-2A3E-F17F-8057-F975161757C1}"/>
          </ac:spMkLst>
        </pc:spChg>
        <pc:spChg chg="add mod">
          <ac:chgData name="SID AHMED Yacine" userId="69b763f4-1a92-43e7-8127-9ae3c9a4bc0c" providerId="ADAL" clId="{7932B0FC-4DFC-4049-B5FA-1A536A899E8D}" dt="2023-06-09T03:48:20.898" v="1430" actId="1035"/>
          <ac:spMkLst>
            <pc:docMk/>
            <pc:sldMk cId="392892386" sldId="281"/>
            <ac:spMk id="27" creationId="{7F07813A-C183-7D5C-A873-BC40D18F7A6A}"/>
          </ac:spMkLst>
        </pc:spChg>
        <pc:spChg chg="add mod">
          <ac:chgData name="SID AHMED Yacine" userId="69b763f4-1a92-43e7-8127-9ae3c9a4bc0c" providerId="ADAL" clId="{7932B0FC-4DFC-4049-B5FA-1A536A899E8D}" dt="2023-06-09T03:48:20.898" v="1430" actId="1035"/>
          <ac:spMkLst>
            <pc:docMk/>
            <pc:sldMk cId="392892386" sldId="281"/>
            <ac:spMk id="28" creationId="{EE6FA61A-9174-66F2-61DE-C40ECB626558}"/>
          </ac:spMkLst>
        </pc:spChg>
        <pc:spChg chg="add mod">
          <ac:chgData name="SID AHMED Yacine" userId="69b763f4-1a92-43e7-8127-9ae3c9a4bc0c" providerId="ADAL" clId="{7932B0FC-4DFC-4049-B5FA-1A536A899E8D}" dt="2023-06-09T03:48:20.898" v="1430" actId="1035"/>
          <ac:spMkLst>
            <pc:docMk/>
            <pc:sldMk cId="392892386" sldId="281"/>
            <ac:spMk id="29" creationId="{41A75C91-CD53-9D75-D74A-D7972AD2F04B}"/>
          </ac:spMkLst>
        </pc:spChg>
        <pc:spChg chg="add mod">
          <ac:chgData name="SID AHMED Yacine" userId="69b763f4-1a92-43e7-8127-9ae3c9a4bc0c" providerId="ADAL" clId="{7932B0FC-4DFC-4049-B5FA-1A536A899E8D}" dt="2023-06-09T03:48:20.898" v="1430" actId="1035"/>
          <ac:spMkLst>
            <pc:docMk/>
            <pc:sldMk cId="392892386" sldId="281"/>
            <ac:spMk id="30" creationId="{EF3EFE8B-EF37-FCA2-1973-2D462DE722BD}"/>
          </ac:spMkLst>
        </pc:spChg>
        <pc:spChg chg="add mod">
          <ac:chgData name="SID AHMED Yacine" userId="69b763f4-1a92-43e7-8127-9ae3c9a4bc0c" providerId="ADAL" clId="{7932B0FC-4DFC-4049-B5FA-1A536A899E8D}" dt="2023-06-09T03:48:20.898" v="1430" actId="1035"/>
          <ac:spMkLst>
            <pc:docMk/>
            <pc:sldMk cId="392892386" sldId="281"/>
            <ac:spMk id="31" creationId="{BD474FE3-CF8C-4B91-14C4-350B7004A29E}"/>
          </ac:spMkLst>
        </pc:spChg>
        <pc:spChg chg="add mod">
          <ac:chgData name="SID AHMED Yacine" userId="69b763f4-1a92-43e7-8127-9ae3c9a4bc0c" providerId="ADAL" clId="{7932B0FC-4DFC-4049-B5FA-1A536A899E8D}" dt="2023-06-09T03:48:20.898" v="1430" actId="1035"/>
          <ac:spMkLst>
            <pc:docMk/>
            <pc:sldMk cId="392892386" sldId="281"/>
            <ac:spMk id="32" creationId="{959F2195-A704-F740-15B7-D50B9ED475E7}"/>
          </ac:spMkLst>
        </pc:spChg>
        <pc:spChg chg="add mod">
          <ac:chgData name="SID AHMED Yacine" userId="69b763f4-1a92-43e7-8127-9ae3c9a4bc0c" providerId="ADAL" clId="{7932B0FC-4DFC-4049-B5FA-1A536A899E8D}" dt="2023-06-09T03:48:20.898" v="1430" actId="1035"/>
          <ac:spMkLst>
            <pc:docMk/>
            <pc:sldMk cId="392892386" sldId="281"/>
            <ac:spMk id="33" creationId="{F9618E54-2051-3337-3AEE-8028BFC3906B}"/>
          </ac:spMkLst>
        </pc:spChg>
        <pc:spChg chg="add mod">
          <ac:chgData name="SID AHMED Yacine" userId="69b763f4-1a92-43e7-8127-9ae3c9a4bc0c" providerId="ADAL" clId="{7932B0FC-4DFC-4049-B5FA-1A536A899E8D}" dt="2023-06-09T03:51:45.455" v="1587" actId="14100"/>
          <ac:spMkLst>
            <pc:docMk/>
            <pc:sldMk cId="392892386" sldId="281"/>
            <ac:spMk id="34" creationId="{9946606E-19CB-6E1E-F5C7-230A4DC7A851}"/>
          </ac:spMkLst>
        </pc:spChg>
        <pc:spChg chg="add mod">
          <ac:chgData name="SID AHMED Yacine" userId="69b763f4-1a92-43e7-8127-9ae3c9a4bc0c" providerId="ADAL" clId="{7932B0FC-4DFC-4049-B5FA-1A536A899E8D}" dt="2023-06-09T03:50:06.694" v="1450" actId="14100"/>
          <ac:spMkLst>
            <pc:docMk/>
            <pc:sldMk cId="392892386" sldId="281"/>
            <ac:spMk id="35" creationId="{2F943891-544A-B75E-0BB4-C014DDED04D3}"/>
          </ac:spMkLst>
        </pc:spChg>
        <pc:spChg chg="add mod">
          <ac:chgData name="SID AHMED Yacine" userId="69b763f4-1a92-43e7-8127-9ae3c9a4bc0c" providerId="ADAL" clId="{7932B0FC-4DFC-4049-B5FA-1A536A899E8D}" dt="2023-06-09T03:50:16.255" v="1475" actId="1035"/>
          <ac:spMkLst>
            <pc:docMk/>
            <pc:sldMk cId="392892386" sldId="281"/>
            <ac:spMk id="36" creationId="{5B71C65C-61CC-0EA5-2C03-F074BB0526CE}"/>
          </ac:spMkLst>
        </pc:spChg>
        <pc:spChg chg="add mod">
          <ac:chgData name="SID AHMED Yacine" userId="69b763f4-1a92-43e7-8127-9ae3c9a4bc0c" providerId="ADAL" clId="{7932B0FC-4DFC-4049-B5FA-1A536A899E8D}" dt="2023-06-09T03:50:27.019" v="1523" actId="1035"/>
          <ac:spMkLst>
            <pc:docMk/>
            <pc:sldMk cId="392892386" sldId="281"/>
            <ac:spMk id="37" creationId="{C5F6AA75-1502-3218-5E70-469657CAB694}"/>
          </ac:spMkLst>
        </pc:spChg>
        <pc:spChg chg="add mod">
          <ac:chgData name="SID AHMED Yacine" userId="69b763f4-1a92-43e7-8127-9ae3c9a4bc0c" providerId="ADAL" clId="{7932B0FC-4DFC-4049-B5FA-1A536A899E8D}" dt="2023-06-09T03:51:58.991" v="1595" actId="14100"/>
          <ac:spMkLst>
            <pc:docMk/>
            <pc:sldMk cId="392892386" sldId="281"/>
            <ac:spMk id="38" creationId="{957E3145-5BB2-5F0D-4C24-EF860DC7738E}"/>
          </ac:spMkLst>
        </pc:spChg>
        <pc:spChg chg="add del mod">
          <ac:chgData name="SID AHMED Yacine" userId="69b763f4-1a92-43e7-8127-9ae3c9a4bc0c" providerId="ADAL" clId="{7932B0FC-4DFC-4049-B5FA-1A536A899E8D}" dt="2023-06-09T03:52:15.046" v="1597"/>
          <ac:spMkLst>
            <pc:docMk/>
            <pc:sldMk cId="392892386" sldId="281"/>
            <ac:spMk id="39" creationId="{7FD12A17-BCF5-4806-01DB-0DADE9B21E6F}"/>
          </ac:spMkLst>
        </pc:spChg>
        <pc:picChg chg="del">
          <ac:chgData name="SID AHMED Yacine" userId="69b763f4-1a92-43e7-8127-9ae3c9a4bc0c" providerId="ADAL" clId="{7932B0FC-4DFC-4049-B5FA-1A536A899E8D}" dt="2023-06-09T03:34:58.018" v="901" actId="478"/>
          <ac:picMkLst>
            <pc:docMk/>
            <pc:sldMk cId="392892386" sldId="281"/>
            <ac:picMk id="62" creationId="{6C6D9171-393B-4C96-72DA-686922C4F240}"/>
          </ac:picMkLst>
        </pc:picChg>
        <pc:cxnChg chg="add del mod">
          <ac:chgData name="SID AHMED Yacine" userId="69b763f4-1a92-43e7-8127-9ae3c9a4bc0c" providerId="ADAL" clId="{7932B0FC-4DFC-4049-B5FA-1A536A899E8D}" dt="2023-06-09T03:35:04.102" v="903"/>
          <ac:cxnSpMkLst>
            <pc:docMk/>
            <pc:sldMk cId="392892386" sldId="281"/>
            <ac:cxnSpMk id="11" creationId="{EEE0DB3B-020C-757C-869E-6F931281A591}"/>
          </ac:cxnSpMkLst>
        </pc:cxnChg>
        <pc:cxnChg chg="add del mod">
          <ac:chgData name="SID AHMED Yacine" userId="69b763f4-1a92-43e7-8127-9ae3c9a4bc0c" providerId="ADAL" clId="{7932B0FC-4DFC-4049-B5FA-1A536A899E8D}" dt="2023-06-09T03:35:04.102" v="903"/>
          <ac:cxnSpMkLst>
            <pc:docMk/>
            <pc:sldMk cId="392892386" sldId="281"/>
            <ac:cxnSpMk id="12" creationId="{8EDB77BD-3280-1F36-34BC-BDC0B5A6CC5A}"/>
          </ac:cxnSpMkLst>
        </pc:cxnChg>
        <pc:cxnChg chg="add del mod">
          <ac:chgData name="SID AHMED Yacine" userId="69b763f4-1a92-43e7-8127-9ae3c9a4bc0c" providerId="ADAL" clId="{7932B0FC-4DFC-4049-B5FA-1A536A899E8D}" dt="2023-06-09T03:35:04.102" v="903"/>
          <ac:cxnSpMkLst>
            <pc:docMk/>
            <pc:sldMk cId="392892386" sldId="281"/>
            <ac:cxnSpMk id="13" creationId="{74FB253C-8652-ED83-15BB-432E7DD0357A}"/>
          </ac:cxnSpMkLst>
        </pc:cxnChg>
      </pc:sldChg>
      <pc:sldChg chg="addSp delSp modSp add mod delAnim">
        <pc:chgData name="SID AHMED Yacine" userId="69b763f4-1a92-43e7-8127-9ae3c9a4bc0c" providerId="ADAL" clId="{7932B0FC-4DFC-4049-B5FA-1A536A899E8D}" dt="2023-06-09T03:55:08.260" v="1638" actId="22"/>
        <pc:sldMkLst>
          <pc:docMk/>
          <pc:sldMk cId="4024388159" sldId="282"/>
        </pc:sldMkLst>
        <pc:spChg chg="mod">
          <ac:chgData name="SID AHMED Yacine" userId="69b763f4-1a92-43e7-8127-9ae3c9a4bc0c" providerId="ADAL" clId="{7932B0FC-4DFC-4049-B5FA-1A536A899E8D}" dt="2023-06-09T03:52:54.918" v="1607" actId="113"/>
          <ac:spMkLst>
            <pc:docMk/>
            <pc:sldMk cId="4024388159" sldId="282"/>
            <ac:spMk id="2" creationId="{46089E85-C1D4-F8EB-8947-E04EDEBE8A24}"/>
          </ac:spMkLst>
        </pc:spChg>
        <pc:spChg chg="del">
          <ac:chgData name="SID AHMED Yacine" userId="69b763f4-1a92-43e7-8127-9ae3c9a4bc0c" providerId="ADAL" clId="{7932B0FC-4DFC-4049-B5FA-1A536A899E8D}" dt="2023-06-09T03:53:10.249" v="1610" actId="478"/>
          <ac:spMkLst>
            <pc:docMk/>
            <pc:sldMk cId="4024388159" sldId="282"/>
            <ac:spMk id="4" creationId="{F879C92E-ED43-A47C-AE53-0EA37E0C7E9C}"/>
          </ac:spMkLst>
        </pc:spChg>
        <pc:spChg chg="add del mod">
          <ac:chgData name="SID AHMED Yacine" userId="69b763f4-1a92-43e7-8127-9ae3c9a4bc0c" providerId="ADAL" clId="{7932B0FC-4DFC-4049-B5FA-1A536A899E8D}" dt="2023-06-09T03:53:31.380" v="1618" actId="478"/>
          <ac:spMkLst>
            <pc:docMk/>
            <pc:sldMk cId="4024388159" sldId="282"/>
            <ac:spMk id="6" creationId="{D9B96461-1FF2-473C-52AE-05EDE28BADE0}"/>
          </ac:spMkLst>
        </pc:spChg>
        <pc:spChg chg="mod">
          <ac:chgData name="SID AHMED Yacine" userId="69b763f4-1a92-43e7-8127-9ae3c9a4bc0c" providerId="ADAL" clId="{7932B0FC-4DFC-4049-B5FA-1A536A899E8D}" dt="2023-06-09T03:53:49.239" v="1633" actId="207"/>
          <ac:spMkLst>
            <pc:docMk/>
            <pc:sldMk cId="4024388159" sldId="282"/>
            <ac:spMk id="23" creationId="{1C2D3751-8E7C-16EE-4881-17E52D6496EA}"/>
          </ac:spMkLst>
        </pc:spChg>
        <pc:spChg chg="del">
          <ac:chgData name="SID AHMED Yacine" userId="69b763f4-1a92-43e7-8127-9ae3c9a4bc0c" providerId="ADAL" clId="{7932B0FC-4DFC-4049-B5FA-1A536A899E8D}" dt="2023-06-09T03:53:02.574" v="1608" actId="478"/>
          <ac:spMkLst>
            <pc:docMk/>
            <pc:sldMk cId="4024388159" sldId="282"/>
            <ac:spMk id="24" creationId="{1F68FA64-CDFD-4729-A9D4-8374F3486E4C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27" creationId="{7F07813A-C183-7D5C-A873-BC40D18F7A6A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28" creationId="{EE6FA61A-9174-66F2-61DE-C40ECB626558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29" creationId="{41A75C91-CD53-9D75-D74A-D7972AD2F04B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30" creationId="{EF3EFE8B-EF37-FCA2-1973-2D462DE722BD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31" creationId="{BD474FE3-CF8C-4B91-14C4-350B7004A29E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32" creationId="{959F2195-A704-F740-15B7-D50B9ED475E7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33" creationId="{F9618E54-2051-3337-3AEE-8028BFC3906B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34" creationId="{9946606E-19CB-6E1E-F5C7-230A4DC7A851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35" creationId="{2F943891-544A-B75E-0BB4-C014DDED04D3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36" creationId="{5B71C65C-61CC-0EA5-2C03-F074BB0526CE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37" creationId="{C5F6AA75-1502-3218-5E70-469657CAB694}"/>
          </ac:spMkLst>
        </pc:spChg>
        <pc:spChg chg="del">
          <ac:chgData name="SID AHMED Yacine" userId="69b763f4-1a92-43e7-8127-9ae3c9a4bc0c" providerId="ADAL" clId="{7932B0FC-4DFC-4049-B5FA-1A536A899E8D}" dt="2023-06-09T03:53:06.346" v="1609" actId="478"/>
          <ac:spMkLst>
            <pc:docMk/>
            <pc:sldMk cId="4024388159" sldId="282"/>
            <ac:spMk id="38" creationId="{957E3145-5BB2-5F0D-4C24-EF860DC7738E}"/>
          </ac:spMkLst>
        </pc:spChg>
        <pc:picChg chg="add mod">
          <ac:chgData name="SID AHMED Yacine" userId="69b763f4-1a92-43e7-8127-9ae3c9a4bc0c" providerId="ADAL" clId="{7932B0FC-4DFC-4049-B5FA-1A536A899E8D}" dt="2023-06-09T03:54:18.628" v="1636" actId="14100"/>
          <ac:picMkLst>
            <pc:docMk/>
            <pc:sldMk cId="4024388159" sldId="282"/>
            <ac:picMk id="8" creationId="{190E5029-EB82-6260-1B6F-A045E3D638B9}"/>
          </ac:picMkLst>
        </pc:picChg>
        <pc:picChg chg="add del">
          <ac:chgData name="SID AHMED Yacine" userId="69b763f4-1a92-43e7-8127-9ae3c9a4bc0c" providerId="ADAL" clId="{7932B0FC-4DFC-4049-B5FA-1A536A899E8D}" dt="2023-06-09T03:55:08.260" v="1638" actId="22"/>
          <ac:picMkLst>
            <pc:docMk/>
            <pc:sldMk cId="4024388159" sldId="282"/>
            <ac:picMk id="10" creationId="{0FE21A20-09C9-E41D-1A23-0EC75F8E4315}"/>
          </ac:picMkLst>
        </pc:picChg>
      </pc:sldChg>
      <pc:sldChg chg="addSp delSp modSp add mod">
        <pc:chgData name="SID AHMED Yacine" userId="69b763f4-1a92-43e7-8127-9ae3c9a4bc0c" providerId="ADAL" clId="{7932B0FC-4DFC-4049-B5FA-1A536A899E8D}" dt="2023-06-09T04:49:07.091" v="2346" actId="114"/>
        <pc:sldMkLst>
          <pc:docMk/>
          <pc:sldMk cId="2537752170" sldId="283"/>
        </pc:sldMkLst>
        <pc:spChg chg="mod">
          <ac:chgData name="SID AHMED Yacine" userId="69b763f4-1a92-43e7-8127-9ae3c9a4bc0c" providerId="ADAL" clId="{7932B0FC-4DFC-4049-B5FA-1A536A899E8D}" dt="2023-06-09T03:55:17" v="1656" actId="20577"/>
          <ac:spMkLst>
            <pc:docMk/>
            <pc:sldMk cId="2537752170" sldId="283"/>
            <ac:spMk id="2" creationId="{46089E85-C1D4-F8EB-8947-E04EDEBE8A24}"/>
          </ac:spMkLst>
        </pc:spChg>
        <pc:spChg chg="add mod">
          <ac:chgData name="SID AHMED Yacine" userId="69b763f4-1a92-43e7-8127-9ae3c9a4bc0c" providerId="ADAL" clId="{7932B0FC-4DFC-4049-B5FA-1A536A899E8D}" dt="2023-06-09T04:49:07.091" v="2346" actId="114"/>
          <ac:spMkLst>
            <pc:docMk/>
            <pc:sldMk cId="2537752170" sldId="283"/>
            <ac:spMk id="4" creationId="{9999069F-3837-84A1-DF65-FD758E8DB8E7}"/>
          </ac:spMkLst>
        </pc:spChg>
        <pc:spChg chg="mod">
          <ac:chgData name="SID AHMED Yacine" userId="69b763f4-1a92-43e7-8127-9ae3c9a4bc0c" providerId="ADAL" clId="{7932B0FC-4DFC-4049-B5FA-1A536A899E8D}" dt="2023-06-09T03:58:06.827" v="1790" actId="1035"/>
          <ac:spMkLst>
            <pc:docMk/>
            <pc:sldMk cId="2537752170" sldId="283"/>
            <ac:spMk id="23" creationId="{1C2D3751-8E7C-16EE-4881-17E52D6496EA}"/>
          </ac:spMkLst>
        </pc:spChg>
        <pc:picChg chg="add mod">
          <ac:chgData name="SID AHMED Yacine" userId="69b763f4-1a92-43e7-8127-9ae3c9a4bc0c" providerId="ADAL" clId="{7932B0FC-4DFC-4049-B5FA-1A536A899E8D}" dt="2023-06-09T03:57:47.859" v="1772" actId="1035"/>
          <ac:picMkLst>
            <pc:docMk/>
            <pc:sldMk cId="2537752170" sldId="283"/>
            <ac:picMk id="5" creationId="{79A0AC93-C9AB-CDA6-148B-448B6BBDD1CC}"/>
          </ac:picMkLst>
        </pc:picChg>
        <pc:picChg chg="add mod">
          <ac:chgData name="SID AHMED Yacine" userId="69b763f4-1a92-43e7-8127-9ae3c9a4bc0c" providerId="ADAL" clId="{7932B0FC-4DFC-4049-B5FA-1A536A899E8D}" dt="2023-06-09T03:59:23.617" v="1801" actId="1076"/>
          <ac:picMkLst>
            <pc:docMk/>
            <pc:sldMk cId="2537752170" sldId="283"/>
            <ac:picMk id="6" creationId="{D0D1B276-4F85-88A1-1DC5-C803A5B032DE}"/>
          </ac:picMkLst>
        </pc:picChg>
        <pc:picChg chg="del">
          <ac:chgData name="SID AHMED Yacine" userId="69b763f4-1a92-43e7-8127-9ae3c9a4bc0c" providerId="ADAL" clId="{7932B0FC-4DFC-4049-B5FA-1A536A899E8D}" dt="2023-06-09T03:55:21.827" v="1657" actId="478"/>
          <ac:picMkLst>
            <pc:docMk/>
            <pc:sldMk cId="2537752170" sldId="283"/>
            <ac:picMk id="8" creationId="{190E5029-EB82-6260-1B6F-A045E3D638B9}"/>
          </ac:picMkLst>
        </pc:picChg>
        <pc:cxnChg chg="add mod">
          <ac:chgData name="SID AHMED Yacine" userId="69b763f4-1a92-43e7-8127-9ae3c9a4bc0c" providerId="ADAL" clId="{7932B0FC-4DFC-4049-B5FA-1A536A899E8D}" dt="2023-06-09T04:00:49.273" v="1819" actId="14100"/>
          <ac:cxnSpMkLst>
            <pc:docMk/>
            <pc:sldMk cId="2537752170" sldId="283"/>
            <ac:cxnSpMk id="7" creationId="{1D78DE15-8456-974D-B055-8B1F26DBD543}"/>
          </ac:cxnSpMkLst>
        </pc:cxnChg>
        <pc:cxnChg chg="add mod">
          <ac:chgData name="SID AHMED Yacine" userId="69b763f4-1a92-43e7-8127-9ae3c9a4bc0c" providerId="ADAL" clId="{7932B0FC-4DFC-4049-B5FA-1A536A899E8D}" dt="2023-06-09T03:59:31.373" v="1802" actId="14100"/>
          <ac:cxnSpMkLst>
            <pc:docMk/>
            <pc:sldMk cId="2537752170" sldId="283"/>
            <ac:cxnSpMk id="12" creationId="{464B11A5-2252-0750-417D-B700E15EB861}"/>
          </ac:cxnSpMkLst>
        </pc:cxnChg>
        <pc:cxnChg chg="add mod">
          <ac:chgData name="SID AHMED Yacine" userId="69b763f4-1a92-43e7-8127-9ae3c9a4bc0c" providerId="ADAL" clId="{7932B0FC-4DFC-4049-B5FA-1A536A899E8D}" dt="2023-06-09T04:00:42.113" v="1818" actId="14100"/>
          <ac:cxnSpMkLst>
            <pc:docMk/>
            <pc:sldMk cId="2537752170" sldId="283"/>
            <ac:cxnSpMk id="15" creationId="{8A8B766B-4B60-2D1D-B19C-99C6F400372F}"/>
          </ac:cxnSpMkLst>
        </pc:cxnChg>
        <pc:cxnChg chg="add mod">
          <ac:chgData name="SID AHMED Yacine" userId="69b763f4-1a92-43e7-8127-9ae3c9a4bc0c" providerId="ADAL" clId="{7932B0FC-4DFC-4049-B5FA-1A536A899E8D}" dt="2023-06-09T04:00:39.174" v="1817" actId="14100"/>
          <ac:cxnSpMkLst>
            <pc:docMk/>
            <pc:sldMk cId="2537752170" sldId="283"/>
            <ac:cxnSpMk id="17" creationId="{CD0F7CF2-6DF7-6BBA-3E7A-6D293B004718}"/>
          </ac:cxnSpMkLst>
        </pc:cxnChg>
        <pc:cxnChg chg="add del mod">
          <ac:chgData name="SID AHMED Yacine" userId="69b763f4-1a92-43e7-8127-9ae3c9a4bc0c" providerId="ADAL" clId="{7932B0FC-4DFC-4049-B5FA-1A536A899E8D}" dt="2023-06-09T04:01:04.254" v="1821"/>
          <ac:cxnSpMkLst>
            <pc:docMk/>
            <pc:sldMk cId="2537752170" sldId="283"/>
            <ac:cxnSpMk id="25" creationId="{89D3C8CF-8368-7B17-51CD-B30AF52E3C43}"/>
          </ac:cxnSpMkLst>
        </pc:cxnChg>
      </pc:sldChg>
      <pc:sldChg chg="addSp delSp modSp add mod modAnim">
        <pc:chgData name="SID AHMED Yacine" userId="69b763f4-1a92-43e7-8127-9ae3c9a4bc0c" providerId="ADAL" clId="{7932B0FC-4DFC-4049-B5FA-1A536A899E8D}" dt="2023-06-09T04:49:11.416" v="2347" actId="114"/>
        <pc:sldMkLst>
          <pc:docMk/>
          <pc:sldMk cId="857830861" sldId="284"/>
        </pc:sldMkLst>
        <pc:spChg chg="mod">
          <ac:chgData name="SID AHMED Yacine" userId="69b763f4-1a92-43e7-8127-9ae3c9a4bc0c" providerId="ADAL" clId="{7932B0FC-4DFC-4049-B5FA-1A536A899E8D}" dt="2023-06-09T04:01:25.674" v="1827" actId="20577"/>
          <ac:spMkLst>
            <pc:docMk/>
            <pc:sldMk cId="857830861" sldId="284"/>
            <ac:spMk id="2" creationId="{46089E85-C1D4-F8EB-8947-E04EDEBE8A24}"/>
          </ac:spMkLst>
        </pc:spChg>
        <pc:spChg chg="mod">
          <ac:chgData name="SID AHMED Yacine" userId="69b763f4-1a92-43e7-8127-9ae3c9a4bc0c" providerId="ADAL" clId="{7932B0FC-4DFC-4049-B5FA-1A536A899E8D}" dt="2023-06-09T04:49:11.416" v="2347" actId="114"/>
          <ac:spMkLst>
            <pc:docMk/>
            <pc:sldMk cId="857830861" sldId="284"/>
            <ac:spMk id="4" creationId="{9999069F-3837-84A1-DF65-FD758E8DB8E7}"/>
          </ac:spMkLst>
        </pc:spChg>
        <pc:spChg chg="mod">
          <ac:chgData name="SID AHMED Yacine" userId="69b763f4-1a92-43e7-8127-9ae3c9a4bc0c" providerId="ADAL" clId="{7932B0FC-4DFC-4049-B5FA-1A536A899E8D}" dt="2023-06-09T04:02:04.293" v="1838"/>
          <ac:spMkLst>
            <pc:docMk/>
            <pc:sldMk cId="857830861" sldId="284"/>
            <ac:spMk id="11" creationId="{20DF65D2-EF1F-5F5A-1284-D2D08698AE27}"/>
          </ac:spMkLst>
        </pc:spChg>
        <pc:spChg chg="add mod">
          <ac:chgData name="SID AHMED Yacine" userId="69b763f4-1a92-43e7-8127-9ae3c9a4bc0c" providerId="ADAL" clId="{7932B0FC-4DFC-4049-B5FA-1A536A899E8D}" dt="2023-06-09T04:05:12.773" v="1985" actId="14100"/>
          <ac:spMkLst>
            <pc:docMk/>
            <pc:sldMk cId="857830861" sldId="284"/>
            <ac:spMk id="20" creationId="{31CA7036-F3DF-4578-193B-3FDEB2762CFC}"/>
          </ac:spMkLst>
        </pc:spChg>
        <pc:spChg chg="add mod">
          <ac:chgData name="SID AHMED Yacine" userId="69b763f4-1a92-43e7-8127-9ae3c9a4bc0c" providerId="ADAL" clId="{7932B0FC-4DFC-4049-B5FA-1A536A899E8D}" dt="2023-06-09T04:05:40.983" v="1999" actId="1076"/>
          <ac:spMkLst>
            <pc:docMk/>
            <pc:sldMk cId="857830861" sldId="284"/>
            <ac:spMk id="21" creationId="{E687E703-FD7E-7A01-7574-9DD3F682EDD8}"/>
          </ac:spMkLst>
        </pc:spChg>
        <pc:spChg chg="add del mod">
          <ac:chgData name="SID AHMED Yacine" userId="69b763f4-1a92-43e7-8127-9ae3c9a4bc0c" providerId="ADAL" clId="{7932B0FC-4DFC-4049-B5FA-1A536A899E8D}" dt="2023-06-09T04:05:50.815" v="2001"/>
          <ac:spMkLst>
            <pc:docMk/>
            <pc:sldMk cId="857830861" sldId="284"/>
            <ac:spMk id="22" creationId="{1EACF739-5DD2-6FE4-F553-8DFE86B4CC10}"/>
          </ac:spMkLst>
        </pc:spChg>
        <pc:spChg chg="del">
          <ac:chgData name="SID AHMED Yacine" userId="69b763f4-1a92-43e7-8127-9ae3c9a4bc0c" providerId="ADAL" clId="{7932B0FC-4DFC-4049-B5FA-1A536A899E8D}" dt="2023-06-09T04:02:31.304" v="1864" actId="478"/>
          <ac:spMkLst>
            <pc:docMk/>
            <pc:sldMk cId="857830861" sldId="284"/>
            <ac:spMk id="23" creationId="{1C2D3751-8E7C-16EE-4881-17E52D6496EA}"/>
          </ac:spMkLst>
        </pc:spChg>
        <pc:spChg chg="add mod">
          <ac:chgData name="SID AHMED Yacine" userId="69b763f4-1a92-43e7-8127-9ae3c9a4bc0c" providerId="ADAL" clId="{7932B0FC-4DFC-4049-B5FA-1A536A899E8D}" dt="2023-06-09T04:06:00.817" v="2009" actId="20577"/>
          <ac:spMkLst>
            <pc:docMk/>
            <pc:sldMk cId="857830861" sldId="284"/>
            <ac:spMk id="24" creationId="{9719A71B-ACF3-8211-B2CF-8FB7F91AD272}"/>
          </ac:spMkLst>
        </pc:spChg>
        <pc:spChg chg="add mod">
          <ac:chgData name="SID AHMED Yacine" userId="69b763f4-1a92-43e7-8127-9ae3c9a4bc0c" providerId="ADAL" clId="{7932B0FC-4DFC-4049-B5FA-1A536A899E8D}" dt="2023-06-09T04:06:11.512" v="2021" actId="1076"/>
          <ac:spMkLst>
            <pc:docMk/>
            <pc:sldMk cId="857830861" sldId="284"/>
            <ac:spMk id="25" creationId="{EEE8876F-75A4-CAD2-3667-313092E84A16}"/>
          </ac:spMkLst>
        </pc:spChg>
        <pc:spChg chg="add mod">
          <ac:chgData name="SID AHMED Yacine" userId="69b763f4-1a92-43e7-8127-9ae3c9a4bc0c" providerId="ADAL" clId="{7932B0FC-4DFC-4049-B5FA-1A536A899E8D}" dt="2023-06-09T04:06:30.809" v="2038" actId="14100"/>
          <ac:spMkLst>
            <pc:docMk/>
            <pc:sldMk cId="857830861" sldId="284"/>
            <ac:spMk id="26" creationId="{99CEE2E4-34AD-5594-19AD-D6F24221C3E9}"/>
          </ac:spMkLst>
        </pc:spChg>
        <pc:spChg chg="add del mod">
          <ac:chgData name="SID AHMED Yacine" userId="69b763f4-1a92-43e7-8127-9ae3c9a4bc0c" providerId="ADAL" clId="{7932B0FC-4DFC-4049-B5FA-1A536A899E8D}" dt="2023-06-09T04:07:13.500" v="2052"/>
          <ac:spMkLst>
            <pc:docMk/>
            <pc:sldMk cId="857830861" sldId="284"/>
            <ac:spMk id="27" creationId="{586E9F47-16FD-9EDC-8793-01BC68186BF2}"/>
          </ac:spMkLst>
        </pc:spChg>
        <pc:grpChg chg="add mod">
          <ac:chgData name="SID AHMED Yacine" userId="69b763f4-1a92-43e7-8127-9ae3c9a4bc0c" providerId="ADAL" clId="{7932B0FC-4DFC-4049-B5FA-1A536A899E8D}" dt="2023-06-09T04:04:52.259" v="1957" actId="1036"/>
          <ac:grpSpMkLst>
            <pc:docMk/>
            <pc:sldMk cId="857830861" sldId="284"/>
            <ac:grpSpMk id="9" creationId="{FEE3F10A-556F-AB2B-8B3C-907895741B4B}"/>
          </ac:grpSpMkLst>
        </pc:grpChg>
        <pc:picChg chg="del mod">
          <ac:chgData name="SID AHMED Yacine" userId="69b763f4-1a92-43e7-8127-9ae3c9a4bc0c" providerId="ADAL" clId="{7932B0FC-4DFC-4049-B5FA-1A536A899E8D}" dt="2023-06-09T04:01:57.958" v="1833" actId="478"/>
          <ac:picMkLst>
            <pc:docMk/>
            <pc:sldMk cId="857830861" sldId="284"/>
            <ac:picMk id="5" creationId="{79A0AC93-C9AB-CDA6-148B-448B6BBDD1CC}"/>
          </ac:picMkLst>
        </pc:picChg>
        <pc:picChg chg="del mod">
          <ac:chgData name="SID AHMED Yacine" userId="69b763f4-1a92-43e7-8127-9ae3c9a4bc0c" providerId="ADAL" clId="{7932B0FC-4DFC-4049-B5FA-1A536A899E8D}" dt="2023-06-09T04:01:57.958" v="1833" actId="478"/>
          <ac:picMkLst>
            <pc:docMk/>
            <pc:sldMk cId="857830861" sldId="284"/>
            <ac:picMk id="6" creationId="{D0D1B276-4F85-88A1-1DC5-C803A5B032DE}"/>
          </ac:picMkLst>
        </pc:picChg>
        <pc:picChg chg="add mod">
          <ac:chgData name="SID AHMED Yacine" userId="69b763f4-1a92-43e7-8127-9ae3c9a4bc0c" providerId="ADAL" clId="{7932B0FC-4DFC-4049-B5FA-1A536A899E8D}" dt="2023-06-09T04:01:43.764" v="1831" actId="1076"/>
          <ac:picMkLst>
            <pc:docMk/>
            <pc:sldMk cId="857830861" sldId="284"/>
            <ac:picMk id="8" creationId="{9EBA6F48-26C1-D6A8-4EBC-32375131363A}"/>
          </ac:picMkLst>
        </pc:picChg>
        <pc:picChg chg="mod">
          <ac:chgData name="SID AHMED Yacine" userId="69b763f4-1a92-43e7-8127-9ae3c9a4bc0c" providerId="ADAL" clId="{7932B0FC-4DFC-4049-B5FA-1A536A899E8D}" dt="2023-06-09T04:04:57.858" v="1964" actId="1036"/>
          <ac:picMkLst>
            <pc:docMk/>
            <pc:sldMk cId="857830861" sldId="284"/>
            <ac:picMk id="10" creationId="{794CDBD6-4E4D-3A89-043D-03DD7C43E476}"/>
          </ac:picMkLst>
        </pc:picChg>
        <pc:picChg chg="add del mod">
          <ac:chgData name="SID AHMED Yacine" userId="69b763f4-1a92-43e7-8127-9ae3c9a4bc0c" providerId="ADAL" clId="{7932B0FC-4DFC-4049-B5FA-1A536A899E8D}" dt="2023-06-09T04:03:07.714" v="1900"/>
          <ac:picMkLst>
            <pc:docMk/>
            <pc:sldMk cId="857830861" sldId="284"/>
            <ac:picMk id="13" creationId="{C5A17248-53DB-A86E-9D48-521D2F54C35C}"/>
          </ac:picMkLst>
        </pc:picChg>
        <pc:cxnChg chg="del">
          <ac:chgData name="SID AHMED Yacine" userId="69b763f4-1a92-43e7-8127-9ae3c9a4bc0c" providerId="ADAL" clId="{7932B0FC-4DFC-4049-B5FA-1A536A899E8D}" dt="2023-06-09T04:02:00.217" v="1834" actId="478"/>
          <ac:cxnSpMkLst>
            <pc:docMk/>
            <pc:sldMk cId="857830861" sldId="284"/>
            <ac:cxnSpMk id="7" creationId="{1D78DE15-8456-974D-B055-8B1F26DBD543}"/>
          </ac:cxnSpMkLst>
        </pc:cxnChg>
        <pc:cxnChg chg="del">
          <ac:chgData name="SID AHMED Yacine" userId="69b763f4-1a92-43e7-8127-9ae3c9a4bc0c" providerId="ADAL" clId="{7932B0FC-4DFC-4049-B5FA-1A536A899E8D}" dt="2023-06-09T04:02:01.269" v="1835" actId="478"/>
          <ac:cxnSpMkLst>
            <pc:docMk/>
            <pc:sldMk cId="857830861" sldId="284"/>
            <ac:cxnSpMk id="12" creationId="{464B11A5-2252-0750-417D-B700E15EB861}"/>
          </ac:cxnSpMkLst>
        </pc:cxnChg>
        <pc:cxnChg chg="add mod">
          <ac:chgData name="SID AHMED Yacine" userId="69b763f4-1a92-43e7-8127-9ae3c9a4bc0c" providerId="ADAL" clId="{7932B0FC-4DFC-4049-B5FA-1A536A899E8D}" dt="2023-06-09T04:06:43.154" v="2045" actId="1038"/>
          <ac:cxnSpMkLst>
            <pc:docMk/>
            <pc:sldMk cId="857830861" sldId="284"/>
            <ac:cxnSpMk id="14" creationId="{346107CC-474C-9D4D-47ED-25526D7AAEC9}"/>
          </ac:cxnSpMkLst>
        </pc:cxnChg>
        <pc:cxnChg chg="del">
          <ac:chgData name="SID AHMED Yacine" userId="69b763f4-1a92-43e7-8127-9ae3c9a4bc0c" providerId="ADAL" clId="{7932B0FC-4DFC-4049-B5FA-1A536A899E8D}" dt="2023-06-09T04:02:02.347" v="1836" actId="478"/>
          <ac:cxnSpMkLst>
            <pc:docMk/>
            <pc:sldMk cId="857830861" sldId="284"/>
            <ac:cxnSpMk id="15" creationId="{8A8B766B-4B60-2D1D-B19C-99C6F400372F}"/>
          </ac:cxnSpMkLst>
        </pc:cxnChg>
        <pc:cxnChg chg="del">
          <ac:chgData name="SID AHMED Yacine" userId="69b763f4-1a92-43e7-8127-9ae3c9a4bc0c" providerId="ADAL" clId="{7932B0FC-4DFC-4049-B5FA-1A536A899E8D}" dt="2023-06-09T04:02:03.372" v="1837" actId="478"/>
          <ac:cxnSpMkLst>
            <pc:docMk/>
            <pc:sldMk cId="857830861" sldId="284"/>
            <ac:cxnSpMk id="17" creationId="{CD0F7CF2-6DF7-6BBA-3E7A-6D293B004718}"/>
          </ac:cxnSpMkLst>
        </pc:cxnChg>
        <pc:cxnChg chg="add mod">
          <ac:chgData name="SID AHMED Yacine" userId="69b763f4-1a92-43e7-8127-9ae3c9a4bc0c" providerId="ADAL" clId="{7932B0FC-4DFC-4049-B5FA-1A536A899E8D}" dt="2023-06-09T04:06:46.717" v="2050" actId="1038"/>
          <ac:cxnSpMkLst>
            <pc:docMk/>
            <pc:sldMk cId="857830861" sldId="284"/>
            <ac:cxnSpMk id="19" creationId="{F6E803DF-6826-B593-F72E-0A74F680E1E9}"/>
          </ac:cxnSpMkLst>
        </pc:cxnChg>
      </pc:sldChg>
      <pc:sldChg chg="addSp delSp modSp add mod modAnim">
        <pc:chgData name="SID AHMED Yacine" userId="69b763f4-1a92-43e7-8127-9ae3c9a4bc0c" providerId="ADAL" clId="{7932B0FC-4DFC-4049-B5FA-1A536A899E8D}" dt="2023-06-09T04:16:38.784" v="2220"/>
        <pc:sldMkLst>
          <pc:docMk/>
          <pc:sldMk cId="1240146254" sldId="285"/>
        </pc:sldMkLst>
        <pc:spChg chg="mod">
          <ac:chgData name="SID AHMED Yacine" userId="69b763f4-1a92-43e7-8127-9ae3c9a4bc0c" providerId="ADAL" clId="{7932B0FC-4DFC-4049-B5FA-1A536A899E8D}" dt="2023-06-09T04:11:46.885" v="2133" actId="207"/>
          <ac:spMkLst>
            <pc:docMk/>
            <pc:sldMk cId="1240146254" sldId="285"/>
            <ac:spMk id="2" creationId="{46089E85-C1D4-F8EB-8947-E04EDEBE8A24}"/>
          </ac:spMkLst>
        </pc:spChg>
        <pc:spChg chg="add mod">
          <ac:chgData name="SID AHMED Yacine" userId="69b763f4-1a92-43e7-8127-9ae3c9a4bc0c" providerId="ADAL" clId="{7932B0FC-4DFC-4049-B5FA-1A536A899E8D}" dt="2023-06-09T04:11:35.389" v="2129" actId="207"/>
          <ac:spMkLst>
            <pc:docMk/>
            <pc:sldMk cId="1240146254" sldId="285"/>
            <ac:spMk id="7" creationId="{07912E85-7DFF-0EB2-BF75-1DC0231206E9}"/>
          </ac:spMkLst>
        </pc:spChg>
        <pc:spChg chg="add mod">
          <ac:chgData name="SID AHMED Yacine" userId="69b763f4-1a92-43e7-8127-9ae3c9a4bc0c" providerId="ADAL" clId="{7932B0FC-4DFC-4049-B5FA-1A536A899E8D}" dt="2023-06-09T04:13:24.790" v="2158" actId="403"/>
          <ac:spMkLst>
            <pc:docMk/>
            <pc:sldMk cId="1240146254" sldId="285"/>
            <ac:spMk id="13" creationId="{1B6D1400-EA1D-D224-BAB1-304360E34A53}"/>
          </ac:spMkLst>
        </pc:spChg>
        <pc:spChg chg="add mod">
          <ac:chgData name="SID AHMED Yacine" userId="69b763f4-1a92-43e7-8127-9ae3c9a4bc0c" providerId="ADAL" clId="{7932B0FC-4DFC-4049-B5FA-1A536A899E8D}" dt="2023-06-09T04:13:12.060" v="2152" actId="255"/>
          <ac:spMkLst>
            <pc:docMk/>
            <pc:sldMk cId="1240146254" sldId="285"/>
            <ac:spMk id="15" creationId="{2A8DD522-2BD7-82C2-0507-B89553A3DAF2}"/>
          </ac:spMkLst>
        </pc:spChg>
        <pc:spChg chg="add mod">
          <ac:chgData name="SID AHMED Yacine" userId="69b763f4-1a92-43e7-8127-9ae3c9a4bc0c" providerId="ADAL" clId="{7932B0FC-4DFC-4049-B5FA-1A536A899E8D}" dt="2023-06-09T04:13:43.554" v="2165" actId="20577"/>
          <ac:spMkLst>
            <pc:docMk/>
            <pc:sldMk cId="1240146254" sldId="285"/>
            <ac:spMk id="16" creationId="{70FAB076-013B-18F2-FAB0-C2E9C4B8BE2C}"/>
          </ac:spMkLst>
        </pc:spChg>
        <pc:spChg chg="add mod">
          <ac:chgData name="SID AHMED Yacine" userId="69b763f4-1a92-43e7-8127-9ae3c9a4bc0c" providerId="ADAL" clId="{7932B0FC-4DFC-4049-B5FA-1A536A899E8D}" dt="2023-06-09T04:13:59.412" v="2169" actId="1076"/>
          <ac:spMkLst>
            <pc:docMk/>
            <pc:sldMk cId="1240146254" sldId="285"/>
            <ac:spMk id="17" creationId="{CA5E1D7A-693D-8EC5-2182-09723C27520C}"/>
          </ac:spMkLst>
        </pc:spChg>
        <pc:spChg chg="add mod">
          <ac:chgData name="SID AHMED Yacine" userId="69b763f4-1a92-43e7-8127-9ae3c9a4bc0c" providerId="ADAL" clId="{7932B0FC-4DFC-4049-B5FA-1A536A899E8D}" dt="2023-06-09T04:14:55.038" v="2198" actId="1038"/>
          <ac:spMkLst>
            <pc:docMk/>
            <pc:sldMk cId="1240146254" sldId="285"/>
            <ac:spMk id="18" creationId="{53D0207C-D2C0-560E-A317-A42B04ECE4C7}"/>
          </ac:spMkLst>
        </pc:spChg>
        <pc:spChg chg="del">
          <ac:chgData name="SID AHMED Yacine" userId="69b763f4-1a92-43e7-8127-9ae3c9a4bc0c" providerId="ADAL" clId="{7932B0FC-4DFC-4049-B5FA-1A536A899E8D}" dt="2023-06-09T04:07:47.510" v="2082" actId="478"/>
          <ac:spMkLst>
            <pc:docMk/>
            <pc:sldMk cId="1240146254" sldId="285"/>
            <ac:spMk id="20" creationId="{31CA7036-F3DF-4578-193B-3FDEB2762CFC}"/>
          </ac:spMkLst>
        </pc:spChg>
        <pc:spChg chg="del">
          <ac:chgData name="SID AHMED Yacine" userId="69b763f4-1a92-43e7-8127-9ae3c9a4bc0c" providerId="ADAL" clId="{7932B0FC-4DFC-4049-B5FA-1A536A899E8D}" dt="2023-06-09T04:07:47.510" v="2082" actId="478"/>
          <ac:spMkLst>
            <pc:docMk/>
            <pc:sldMk cId="1240146254" sldId="285"/>
            <ac:spMk id="21" creationId="{E687E703-FD7E-7A01-7574-9DD3F682EDD8}"/>
          </ac:spMkLst>
        </pc:spChg>
        <pc:spChg chg="add mod">
          <ac:chgData name="SID AHMED Yacine" userId="69b763f4-1a92-43e7-8127-9ae3c9a4bc0c" providerId="ADAL" clId="{7932B0FC-4DFC-4049-B5FA-1A536A899E8D}" dt="2023-06-09T04:15:11.164" v="2200" actId="20577"/>
          <ac:spMkLst>
            <pc:docMk/>
            <pc:sldMk cId="1240146254" sldId="285"/>
            <ac:spMk id="22" creationId="{4E2B34EA-D771-5FFF-04C8-039B6F56588E}"/>
          </ac:spMkLst>
        </pc:spChg>
        <pc:spChg chg="del">
          <ac:chgData name="SID AHMED Yacine" userId="69b763f4-1a92-43e7-8127-9ae3c9a4bc0c" providerId="ADAL" clId="{7932B0FC-4DFC-4049-B5FA-1A536A899E8D}" dt="2023-06-09T04:07:47.510" v="2082" actId="478"/>
          <ac:spMkLst>
            <pc:docMk/>
            <pc:sldMk cId="1240146254" sldId="285"/>
            <ac:spMk id="24" creationId="{9719A71B-ACF3-8211-B2CF-8FB7F91AD272}"/>
          </ac:spMkLst>
        </pc:spChg>
        <pc:spChg chg="del">
          <ac:chgData name="SID AHMED Yacine" userId="69b763f4-1a92-43e7-8127-9ae3c9a4bc0c" providerId="ADAL" clId="{7932B0FC-4DFC-4049-B5FA-1A536A899E8D}" dt="2023-06-09T04:07:47.510" v="2082" actId="478"/>
          <ac:spMkLst>
            <pc:docMk/>
            <pc:sldMk cId="1240146254" sldId="285"/>
            <ac:spMk id="25" creationId="{EEE8876F-75A4-CAD2-3667-313092E84A16}"/>
          </ac:spMkLst>
        </pc:spChg>
        <pc:spChg chg="del">
          <ac:chgData name="SID AHMED Yacine" userId="69b763f4-1a92-43e7-8127-9ae3c9a4bc0c" providerId="ADAL" clId="{7932B0FC-4DFC-4049-B5FA-1A536A899E8D}" dt="2023-06-09T04:07:47.510" v="2082" actId="478"/>
          <ac:spMkLst>
            <pc:docMk/>
            <pc:sldMk cId="1240146254" sldId="285"/>
            <ac:spMk id="26" creationId="{99CEE2E4-34AD-5594-19AD-D6F24221C3E9}"/>
          </ac:spMkLst>
        </pc:spChg>
        <pc:grpChg chg="del">
          <ac:chgData name="SID AHMED Yacine" userId="69b763f4-1a92-43e7-8127-9ae3c9a4bc0c" providerId="ADAL" clId="{7932B0FC-4DFC-4049-B5FA-1A536A899E8D}" dt="2023-06-09T04:07:47.510" v="2082" actId="478"/>
          <ac:grpSpMkLst>
            <pc:docMk/>
            <pc:sldMk cId="1240146254" sldId="285"/>
            <ac:grpSpMk id="9" creationId="{FEE3F10A-556F-AB2B-8B3C-907895741B4B}"/>
          </ac:grpSpMkLst>
        </pc:grpChg>
        <pc:picChg chg="add mod">
          <ac:chgData name="SID AHMED Yacine" userId="69b763f4-1a92-43e7-8127-9ae3c9a4bc0c" providerId="ADAL" clId="{7932B0FC-4DFC-4049-B5FA-1A536A899E8D}" dt="2023-06-09T04:14:35.081" v="2176" actId="1076"/>
          <ac:picMkLst>
            <pc:docMk/>
            <pc:sldMk cId="1240146254" sldId="285"/>
            <ac:picMk id="5" creationId="{2AFD41D2-8537-9F0B-363D-95E592B48676}"/>
          </ac:picMkLst>
        </pc:picChg>
        <pc:picChg chg="add mod">
          <ac:chgData name="SID AHMED Yacine" userId="69b763f4-1a92-43e7-8127-9ae3c9a4bc0c" providerId="ADAL" clId="{7932B0FC-4DFC-4049-B5FA-1A536A899E8D}" dt="2023-06-09T04:09:07.950" v="2116" actId="14100"/>
          <ac:picMkLst>
            <pc:docMk/>
            <pc:sldMk cId="1240146254" sldId="285"/>
            <ac:picMk id="6" creationId="{C320AF3B-59A7-8FEE-DAE4-61DC368D2454}"/>
          </ac:picMkLst>
        </pc:picChg>
        <pc:picChg chg="add mod">
          <ac:chgData name="SID AHMED Yacine" userId="69b763f4-1a92-43e7-8127-9ae3c9a4bc0c" providerId="ADAL" clId="{7932B0FC-4DFC-4049-B5FA-1A536A899E8D}" dt="2023-06-09T04:11:45.963" v="2132" actId="571"/>
          <ac:picMkLst>
            <pc:docMk/>
            <pc:sldMk cId="1240146254" sldId="285"/>
            <ac:picMk id="12" creationId="{97ABAEB8-4EA8-D481-EAB0-C52FCCA4BCE7}"/>
          </ac:picMkLst>
        </pc:picChg>
        <pc:cxnChg chg="del">
          <ac:chgData name="SID AHMED Yacine" userId="69b763f4-1a92-43e7-8127-9ae3c9a4bc0c" providerId="ADAL" clId="{7932B0FC-4DFC-4049-B5FA-1A536A899E8D}" dt="2023-06-09T04:07:47.510" v="2082" actId="478"/>
          <ac:cxnSpMkLst>
            <pc:docMk/>
            <pc:sldMk cId="1240146254" sldId="285"/>
            <ac:cxnSpMk id="14" creationId="{346107CC-474C-9D4D-47ED-25526D7AAEC9}"/>
          </ac:cxnSpMkLst>
        </pc:cxnChg>
        <pc:cxnChg chg="del">
          <ac:chgData name="SID AHMED Yacine" userId="69b763f4-1a92-43e7-8127-9ae3c9a4bc0c" providerId="ADAL" clId="{7932B0FC-4DFC-4049-B5FA-1A536A899E8D}" dt="2023-06-09T04:07:47.510" v="2082" actId="478"/>
          <ac:cxnSpMkLst>
            <pc:docMk/>
            <pc:sldMk cId="1240146254" sldId="285"/>
            <ac:cxnSpMk id="19" creationId="{F6E803DF-6826-B593-F72E-0A74F680E1E9}"/>
          </ac:cxnSpMkLst>
        </pc:cxnChg>
      </pc:sldChg>
      <pc:sldChg chg="addSp delSp modSp add mod modAnim">
        <pc:chgData name="SID AHMED Yacine" userId="69b763f4-1a92-43e7-8127-9ae3c9a4bc0c" providerId="ADAL" clId="{7932B0FC-4DFC-4049-B5FA-1A536A899E8D}" dt="2023-06-09T04:41:53.326" v="2292" actId="14100"/>
        <pc:sldMkLst>
          <pc:docMk/>
          <pc:sldMk cId="2849201342" sldId="286"/>
        </pc:sldMkLst>
        <pc:spChg chg="mod">
          <ac:chgData name="SID AHMED Yacine" userId="69b763f4-1a92-43e7-8127-9ae3c9a4bc0c" providerId="ADAL" clId="{7932B0FC-4DFC-4049-B5FA-1A536A899E8D}" dt="2023-06-09T04:17:58.699" v="2230" actId="20577"/>
          <ac:spMkLst>
            <pc:docMk/>
            <pc:sldMk cId="2849201342" sldId="286"/>
            <ac:spMk id="2" creationId="{46089E85-C1D4-F8EB-8947-E04EDEBE8A24}"/>
          </ac:spMkLst>
        </pc:spChg>
        <pc:spChg chg="mod">
          <ac:chgData name="SID AHMED Yacine" userId="69b763f4-1a92-43e7-8127-9ae3c9a4bc0c" providerId="ADAL" clId="{7932B0FC-4DFC-4049-B5FA-1A536A899E8D}" dt="2023-06-09T04:20:09.418" v="2275" actId="20577"/>
          <ac:spMkLst>
            <pc:docMk/>
            <pc:sldMk cId="2849201342" sldId="286"/>
            <ac:spMk id="4" creationId="{9999069F-3837-84A1-DF65-FD758E8DB8E7}"/>
          </ac:spMkLst>
        </pc:spChg>
        <pc:spChg chg="del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7" creationId="{07912E85-7DFF-0EB2-BF75-1DC0231206E9}"/>
          </ac:spMkLst>
        </pc:spChg>
        <pc:spChg chg="add del mod">
          <ac:chgData name="SID AHMED Yacine" userId="69b763f4-1a92-43e7-8127-9ae3c9a4bc0c" providerId="ADAL" clId="{7932B0FC-4DFC-4049-B5FA-1A536A899E8D}" dt="2023-06-09T04:39:51.698" v="2277" actId="478"/>
          <ac:spMkLst>
            <pc:docMk/>
            <pc:sldMk cId="2849201342" sldId="286"/>
            <ac:spMk id="9" creationId="{2DEB57A1-4E6B-C871-2D79-796534DAD5D4}"/>
          </ac:spMkLst>
        </pc:spChg>
        <pc:spChg chg="add mod">
          <ac:chgData name="SID AHMED Yacine" userId="69b763f4-1a92-43e7-8127-9ae3c9a4bc0c" providerId="ADAL" clId="{7932B0FC-4DFC-4049-B5FA-1A536A899E8D}" dt="2023-06-09T04:18:08.013" v="2232" actId="571"/>
          <ac:spMkLst>
            <pc:docMk/>
            <pc:sldMk cId="2849201342" sldId="286"/>
            <ac:spMk id="10" creationId="{FCB0ED72-9CBD-97A4-3D29-3FFF51DB0ABC}"/>
          </ac:spMkLst>
        </pc:spChg>
        <pc:spChg chg="add del mod">
          <ac:chgData name="SID AHMED Yacine" userId="69b763f4-1a92-43e7-8127-9ae3c9a4bc0c" providerId="ADAL" clId="{7932B0FC-4DFC-4049-B5FA-1A536A899E8D}" dt="2023-06-09T04:18:51.270" v="2239" actId="478"/>
          <ac:spMkLst>
            <pc:docMk/>
            <pc:sldMk cId="2849201342" sldId="286"/>
            <ac:spMk id="11" creationId="{62EDEF53-EFA5-0A7A-226C-D81C23E51C54}"/>
          </ac:spMkLst>
        </pc:spChg>
        <pc:spChg chg="del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13" creationId="{1B6D1400-EA1D-D224-BAB1-304360E34A53}"/>
          </ac:spMkLst>
        </pc:spChg>
        <pc:spChg chg="add del mod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14" creationId="{32E05887-41E1-F725-BE3B-A62A94BA03E9}"/>
          </ac:spMkLst>
        </pc:spChg>
        <pc:spChg chg="del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15" creationId="{2A8DD522-2BD7-82C2-0507-B89553A3DAF2}"/>
          </ac:spMkLst>
        </pc:spChg>
        <pc:spChg chg="del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16" creationId="{70FAB076-013B-18F2-FAB0-C2E9C4B8BE2C}"/>
          </ac:spMkLst>
        </pc:spChg>
        <pc:spChg chg="del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17" creationId="{CA5E1D7A-693D-8EC5-2182-09723C27520C}"/>
          </ac:spMkLst>
        </pc:spChg>
        <pc:spChg chg="del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18" creationId="{53D0207C-D2C0-560E-A317-A42B04ECE4C7}"/>
          </ac:spMkLst>
        </pc:spChg>
        <pc:spChg chg="add del mod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19" creationId="{98345A46-0197-810E-350A-380DEA0607AD}"/>
          </ac:spMkLst>
        </pc:spChg>
        <pc:spChg chg="add del mod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20" creationId="{D3900EB2-00ED-D8AA-657F-6EBFD64E8D77}"/>
          </ac:spMkLst>
        </pc:spChg>
        <pc:spChg chg="add del mod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21" creationId="{4EDC73BC-AF8B-B0EB-B416-F65F4BEFE81E}"/>
          </ac:spMkLst>
        </pc:spChg>
        <pc:spChg chg="del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22" creationId="{4E2B34EA-D771-5FFF-04C8-039B6F56588E}"/>
          </ac:spMkLst>
        </pc:spChg>
        <pc:spChg chg="add del mod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23" creationId="{4387A71E-0E32-8FC8-7D94-738321A63538}"/>
          </ac:spMkLst>
        </pc:spChg>
        <pc:spChg chg="add del mod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24" creationId="{0BC10326-B93D-0CD4-70E9-6FEB320E30B9}"/>
          </ac:spMkLst>
        </pc:spChg>
        <pc:spChg chg="add del mod">
          <ac:chgData name="SID AHMED Yacine" userId="69b763f4-1a92-43e7-8127-9ae3c9a4bc0c" providerId="ADAL" clId="{7932B0FC-4DFC-4049-B5FA-1A536A899E8D}" dt="2023-06-09T04:18:23.828" v="2235" actId="478"/>
          <ac:spMkLst>
            <pc:docMk/>
            <pc:sldMk cId="2849201342" sldId="286"/>
            <ac:spMk id="25" creationId="{F9A7C87C-717F-7D96-3ABC-292E5281EB43}"/>
          </ac:spMkLst>
        </pc:spChg>
        <pc:spChg chg="add mod">
          <ac:chgData name="SID AHMED Yacine" userId="69b763f4-1a92-43e7-8127-9ae3c9a4bc0c" providerId="ADAL" clId="{7932B0FC-4DFC-4049-B5FA-1A536A899E8D}" dt="2023-06-09T04:41:53.326" v="2292" actId="14100"/>
          <ac:spMkLst>
            <pc:docMk/>
            <pc:sldMk cId="2849201342" sldId="286"/>
            <ac:spMk id="26" creationId="{0F8B4C11-EF49-C3DD-5738-BFC499FE837B}"/>
          </ac:spMkLst>
        </pc:spChg>
        <pc:picChg chg="del">
          <ac:chgData name="SID AHMED Yacine" userId="69b763f4-1a92-43e7-8127-9ae3c9a4bc0c" providerId="ADAL" clId="{7932B0FC-4DFC-4049-B5FA-1A536A899E8D}" dt="2023-06-09T04:18:00.943" v="2231" actId="478"/>
          <ac:picMkLst>
            <pc:docMk/>
            <pc:sldMk cId="2849201342" sldId="286"/>
            <ac:picMk id="5" creationId="{2AFD41D2-8537-9F0B-363D-95E592B48676}"/>
          </ac:picMkLst>
        </pc:picChg>
        <pc:picChg chg="del">
          <ac:chgData name="SID AHMED Yacine" userId="69b763f4-1a92-43e7-8127-9ae3c9a4bc0c" providerId="ADAL" clId="{7932B0FC-4DFC-4049-B5FA-1A536A899E8D}" dt="2023-06-09T04:18:23.828" v="2235" actId="478"/>
          <ac:picMkLst>
            <pc:docMk/>
            <pc:sldMk cId="2849201342" sldId="286"/>
            <ac:picMk id="6" creationId="{C320AF3B-59A7-8FEE-DAE4-61DC368D2454}"/>
          </ac:picMkLst>
        </pc:picChg>
        <pc:picChg chg="del">
          <ac:chgData name="SID AHMED Yacine" userId="69b763f4-1a92-43e7-8127-9ae3c9a4bc0c" providerId="ADAL" clId="{7932B0FC-4DFC-4049-B5FA-1A536A899E8D}" dt="2023-06-09T04:17:55.254" v="2222" actId="478"/>
          <ac:picMkLst>
            <pc:docMk/>
            <pc:sldMk cId="2849201342" sldId="286"/>
            <ac:picMk id="8" creationId="{9EBA6F48-26C1-D6A8-4EBC-32375131363A}"/>
          </ac:picMkLst>
        </pc:picChg>
        <pc:picChg chg="add del mod">
          <ac:chgData name="SID AHMED Yacine" userId="69b763f4-1a92-43e7-8127-9ae3c9a4bc0c" providerId="ADAL" clId="{7932B0FC-4DFC-4049-B5FA-1A536A899E8D}" dt="2023-06-09T04:18:23.828" v="2235" actId="478"/>
          <ac:picMkLst>
            <pc:docMk/>
            <pc:sldMk cId="2849201342" sldId="286"/>
            <ac:picMk id="12" creationId="{CB83EC69-EB0B-0214-AF84-5F584F613055}"/>
          </ac:picMkLst>
        </pc:picChg>
      </pc:sldChg>
      <pc:sldChg chg="addSp delSp modSp add mod">
        <pc:chgData name="SID AHMED Yacine" userId="69b763f4-1a92-43e7-8127-9ae3c9a4bc0c" providerId="ADAL" clId="{7932B0FC-4DFC-4049-B5FA-1A536A899E8D}" dt="2023-06-09T04:49:46.319" v="2367" actId="1038"/>
        <pc:sldMkLst>
          <pc:docMk/>
          <pc:sldMk cId="174681972" sldId="287"/>
        </pc:sldMkLst>
        <pc:spChg chg="del">
          <ac:chgData name="SID AHMED Yacine" userId="69b763f4-1a92-43e7-8127-9ae3c9a4bc0c" providerId="ADAL" clId="{7932B0FC-4DFC-4049-B5FA-1A536A899E8D}" dt="2023-06-09T04:48:08.819" v="2340" actId="478"/>
          <ac:spMkLst>
            <pc:docMk/>
            <pc:sldMk cId="174681972" sldId="287"/>
            <ac:spMk id="4" creationId="{F879C92E-ED43-A47C-AE53-0EA37E0C7E9C}"/>
          </ac:spMkLst>
        </pc:spChg>
        <pc:spChg chg="mod">
          <ac:chgData name="SID AHMED Yacine" userId="69b763f4-1a92-43e7-8127-9ae3c9a4bc0c" providerId="ADAL" clId="{7932B0FC-4DFC-4049-B5FA-1A536A899E8D}" dt="2023-06-09T04:47:59.666" v="2339" actId="113"/>
          <ac:spMkLst>
            <pc:docMk/>
            <pc:sldMk cId="174681972" sldId="287"/>
            <ac:spMk id="6" creationId="{33D231D7-C152-9303-6337-6E0D127CE2FE}"/>
          </ac:spMkLst>
        </pc:spChg>
        <pc:spChg chg="mod">
          <ac:chgData name="SID AHMED Yacine" userId="69b763f4-1a92-43e7-8127-9ae3c9a4bc0c" providerId="ADAL" clId="{7932B0FC-4DFC-4049-B5FA-1A536A899E8D}" dt="2023-06-09T04:42:22.310" v="2295"/>
          <ac:spMkLst>
            <pc:docMk/>
            <pc:sldMk cId="174681972" sldId="287"/>
            <ac:spMk id="8" creationId="{F560DA93-8FF6-AA1D-D200-EF173886D1F9}"/>
          </ac:spMkLst>
        </pc:spChg>
        <pc:spChg chg="add mod">
          <ac:chgData name="SID AHMED Yacine" userId="69b763f4-1a92-43e7-8127-9ae3c9a4bc0c" providerId="ADAL" clId="{7932B0FC-4DFC-4049-B5FA-1A536A899E8D}" dt="2023-06-09T04:49:46.319" v="2367" actId="1038"/>
          <ac:spMkLst>
            <pc:docMk/>
            <pc:sldMk cId="174681972" sldId="287"/>
            <ac:spMk id="10" creationId="{3FCBFA9F-F8E4-7DD2-8FE9-A8FEF41199CF}"/>
          </ac:spMkLst>
        </pc:spChg>
        <pc:grpChg chg="add mod">
          <ac:chgData name="SID AHMED Yacine" userId="69b763f4-1a92-43e7-8127-9ae3c9a4bc0c" providerId="ADAL" clId="{7932B0FC-4DFC-4049-B5FA-1A536A899E8D}" dt="2023-06-09T04:47:42.914" v="2324" actId="14100"/>
          <ac:grpSpMkLst>
            <pc:docMk/>
            <pc:sldMk cId="174681972" sldId="287"/>
            <ac:grpSpMk id="5" creationId="{4F02F005-0B15-5416-7FEF-8BD4562DA05A}"/>
          </ac:grpSpMkLst>
        </pc:grpChg>
        <pc:picChg chg="mod">
          <ac:chgData name="SID AHMED Yacine" userId="69b763f4-1a92-43e7-8127-9ae3c9a4bc0c" providerId="ADAL" clId="{7932B0FC-4DFC-4049-B5FA-1A536A899E8D}" dt="2023-06-09T04:42:22.310" v="2295"/>
          <ac:picMkLst>
            <pc:docMk/>
            <pc:sldMk cId="174681972" sldId="287"/>
            <ac:picMk id="7" creationId="{6CDCADD5-BC80-2D7E-9783-28028F5AEBA0}"/>
          </ac:picMkLst>
        </pc:picChg>
        <pc:picChg chg="del">
          <ac:chgData name="SID AHMED Yacine" userId="69b763f4-1a92-43e7-8127-9ae3c9a4bc0c" providerId="ADAL" clId="{7932B0FC-4DFC-4049-B5FA-1A536A899E8D}" dt="2023-06-09T04:42:21.569" v="2294" actId="478"/>
          <ac:picMkLst>
            <pc:docMk/>
            <pc:sldMk cId="174681972" sldId="287"/>
            <ac:picMk id="62" creationId="{6C6D9171-393B-4C96-72DA-686922C4F240}"/>
          </ac:picMkLst>
        </pc:picChg>
      </pc:sldChg>
      <pc:sldChg chg="addSp delSp modSp add mod">
        <pc:chgData name="SID AHMED Yacine" userId="69b763f4-1a92-43e7-8127-9ae3c9a4bc0c" providerId="ADAL" clId="{7932B0FC-4DFC-4049-B5FA-1A536A899E8D}" dt="2023-06-09T04:51:01.652" v="2402" actId="1038"/>
        <pc:sldMkLst>
          <pc:docMk/>
          <pc:sldMk cId="234020187" sldId="288"/>
        </pc:sldMkLst>
        <pc:spChg chg="mod">
          <ac:chgData name="SID AHMED Yacine" userId="69b763f4-1a92-43e7-8127-9ae3c9a4bc0c" providerId="ADAL" clId="{7932B0FC-4DFC-4049-B5FA-1A536A899E8D}" dt="2023-06-09T04:50:13.293" v="2372" actId="207"/>
          <ac:spMkLst>
            <pc:docMk/>
            <pc:sldMk cId="234020187" sldId="288"/>
            <ac:spMk id="6" creationId="{33D231D7-C152-9303-6337-6E0D127CE2FE}"/>
          </ac:spMkLst>
        </pc:spChg>
        <pc:spChg chg="mod">
          <ac:chgData name="SID AHMED Yacine" userId="69b763f4-1a92-43e7-8127-9ae3c9a4bc0c" providerId="ADAL" clId="{7932B0FC-4DFC-4049-B5FA-1A536A899E8D}" dt="2023-06-09T04:50:20.365" v="2374"/>
          <ac:spMkLst>
            <pc:docMk/>
            <pc:sldMk cId="234020187" sldId="288"/>
            <ac:spMk id="12" creationId="{EB103633-B659-B672-E213-549A52C594DC}"/>
          </ac:spMkLst>
        </pc:spChg>
        <pc:spChg chg="mod">
          <ac:chgData name="SID AHMED Yacine" userId="69b763f4-1a92-43e7-8127-9ae3c9a4bc0c" providerId="ADAL" clId="{7932B0FC-4DFC-4049-B5FA-1A536A899E8D}" dt="2023-06-09T04:50:20.365" v="2374"/>
          <ac:spMkLst>
            <pc:docMk/>
            <pc:sldMk cId="234020187" sldId="288"/>
            <ac:spMk id="13" creationId="{CBA5288A-A332-0171-FE43-E800A3609903}"/>
          </ac:spMkLst>
        </pc:spChg>
        <pc:grpChg chg="add mod">
          <ac:chgData name="SID AHMED Yacine" userId="69b763f4-1a92-43e7-8127-9ae3c9a4bc0c" providerId="ADAL" clId="{7932B0FC-4DFC-4049-B5FA-1A536A899E8D}" dt="2023-06-09T04:51:01.652" v="2402" actId="1038"/>
          <ac:grpSpMkLst>
            <pc:docMk/>
            <pc:sldMk cId="234020187" sldId="288"/>
            <ac:grpSpMk id="4" creationId="{8748EF34-3448-E1DC-40D5-8E6CDD129519}"/>
          </ac:grpSpMkLst>
        </pc:grpChg>
        <pc:grpChg chg="del">
          <ac:chgData name="SID AHMED Yacine" userId="69b763f4-1a92-43e7-8127-9ae3c9a4bc0c" providerId="ADAL" clId="{7932B0FC-4DFC-4049-B5FA-1A536A899E8D}" dt="2023-06-09T04:50:19.671" v="2373" actId="478"/>
          <ac:grpSpMkLst>
            <pc:docMk/>
            <pc:sldMk cId="234020187" sldId="288"/>
            <ac:grpSpMk id="5" creationId="{4F02F005-0B15-5416-7FEF-8BD4562DA05A}"/>
          </ac:grpSpMkLst>
        </pc:grpChg>
        <pc:grpChg chg="mod">
          <ac:chgData name="SID AHMED Yacine" userId="69b763f4-1a92-43e7-8127-9ae3c9a4bc0c" providerId="ADAL" clId="{7932B0FC-4DFC-4049-B5FA-1A536A899E8D}" dt="2023-06-09T04:50:20.365" v="2374"/>
          <ac:grpSpMkLst>
            <pc:docMk/>
            <pc:sldMk cId="234020187" sldId="288"/>
            <ac:grpSpMk id="11" creationId="{0CF765FA-C000-245E-266F-DB42A450D3CB}"/>
          </ac:grpSpMkLst>
        </pc:grpChg>
        <pc:picChg chg="mod">
          <ac:chgData name="SID AHMED Yacine" userId="69b763f4-1a92-43e7-8127-9ae3c9a4bc0c" providerId="ADAL" clId="{7932B0FC-4DFC-4049-B5FA-1A536A899E8D}" dt="2023-06-09T04:50:20.365" v="2374"/>
          <ac:picMkLst>
            <pc:docMk/>
            <pc:sldMk cId="234020187" sldId="288"/>
            <ac:picMk id="9" creationId="{7DDCA435-BCA9-9D58-1F93-D61744C61C30}"/>
          </ac:picMkLst>
        </pc:picChg>
      </pc:sldChg>
      <pc:sldChg chg="addSp delSp modSp add mod">
        <pc:chgData name="SID AHMED Yacine" userId="69b763f4-1a92-43e7-8127-9ae3c9a4bc0c" providerId="ADAL" clId="{7932B0FC-4DFC-4049-B5FA-1A536A899E8D}" dt="2023-06-09T04:52:01.668" v="2449" actId="207"/>
        <pc:sldMkLst>
          <pc:docMk/>
          <pc:sldMk cId="4158764841" sldId="289"/>
        </pc:sldMkLst>
        <pc:spChg chg="mod">
          <ac:chgData name="SID AHMED Yacine" userId="69b763f4-1a92-43e7-8127-9ae3c9a4bc0c" providerId="ADAL" clId="{7932B0FC-4DFC-4049-B5FA-1A536A899E8D}" dt="2023-06-09T04:52:01.668" v="2449" actId="207"/>
          <ac:spMkLst>
            <pc:docMk/>
            <pc:sldMk cId="4158764841" sldId="289"/>
            <ac:spMk id="6" creationId="{33D231D7-C152-9303-6337-6E0D127CE2FE}"/>
          </ac:spMkLst>
        </pc:spChg>
        <pc:spChg chg="mod">
          <ac:chgData name="SID AHMED Yacine" userId="69b763f4-1a92-43e7-8127-9ae3c9a4bc0c" providerId="ADAL" clId="{7932B0FC-4DFC-4049-B5FA-1A536A899E8D}" dt="2023-06-09T04:51:32.889" v="2405"/>
          <ac:spMkLst>
            <pc:docMk/>
            <pc:sldMk cId="4158764841" sldId="289"/>
            <ac:spMk id="8" creationId="{321A47ED-E4CC-906A-A87D-5451418EE4F3}"/>
          </ac:spMkLst>
        </pc:spChg>
        <pc:grpChg chg="del">
          <ac:chgData name="SID AHMED Yacine" userId="69b763f4-1a92-43e7-8127-9ae3c9a4bc0c" providerId="ADAL" clId="{7932B0FC-4DFC-4049-B5FA-1A536A899E8D}" dt="2023-06-09T04:51:32.598" v="2404" actId="478"/>
          <ac:grpSpMkLst>
            <pc:docMk/>
            <pc:sldMk cId="4158764841" sldId="289"/>
            <ac:grpSpMk id="4" creationId="{8748EF34-3448-E1DC-40D5-8E6CDD129519}"/>
          </ac:grpSpMkLst>
        </pc:grpChg>
        <pc:grpChg chg="add mod">
          <ac:chgData name="SID AHMED Yacine" userId="69b763f4-1a92-43e7-8127-9ae3c9a4bc0c" providerId="ADAL" clId="{7932B0FC-4DFC-4049-B5FA-1A536A899E8D}" dt="2023-06-09T04:51:51.060" v="2445" actId="1035"/>
          <ac:grpSpMkLst>
            <pc:docMk/>
            <pc:sldMk cId="4158764841" sldId="289"/>
            <ac:grpSpMk id="5" creationId="{25A5AAA9-9155-015A-0C3D-2B118CB518A3}"/>
          </ac:grpSpMkLst>
        </pc:grpChg>
        <pc:picChg chg="mod">
          <ac:chgData name="SID AHMED Yacine" userId="69b763f4-1a92-43e7-8127-9ae3c9a4bc0c" providerId="ADAL" clId="{7932B0FC-4DFC-4049-B5FA-1A536A899E8D}" dt="2023-06-09T04:51:32.889" v="2405"/>
          <ac:picMkLst>
            <pc:docMk/>
            <pc:sldMk cId="4158764841" sldId="289"/>
            <ac:picMk id="7" creationId="{A9C29961-9DAF-5991-7146-A23EBAB8B3C4}"/>
          </ac:picMkLst>
        </pc:picChg>
      </pc:sldChg>
      <pc:sldChg chg="addSp delSp modSp add mod delAnim modAnim">
        <pc:chgData name="SID AHMED Yacine" userId="69b763f4-1a92-43e7-8127-9ae3c9a4bc0c" providerId="ADAL" clId="{7932B0FC-4DFC-4049-B5FA-1A536A899E8D}" dt="2023-06-09T05:08:49.201" v="2935" actId="1036"/>
        <pc:sldMkLst>
          <pc:docMk/>
          <pc:sldMk cId="127891697" sldId="290"/>
        </pc:sldMkLst>
        <pc:spChg chg="mod">
          <ac:chgData name="SID AHMED Yacine" userId="69b763f4-1a92-43e7-8127-9ae3c9a4bc0c" providerId="ADAL" clId="{7932B0FC-4DFC-4049-B5FA-1A536A899E8D}" dt="2023-06-09T05:06:20.928" v="2863" actId="20577"/>
          <ac:spMkLst>
            <pc:docMk/>
            <pc:sldMk cId="127891697" sldId="290"/>
            <ac:spMk id="2" creationId="{46089E85-C1D4-F8EB-8947-E04EDEBE8A24}"/>
          </ac:spMkLst>
        </pc:spChg>
        <pc:spChg chg="add del mod">
          <ac:chgData name="SID AHMED Yacine" userId="69b763f4-1a92-43e7-8127-9ae3c9a4bc0c" providerId="ADAL" clId="{7932B0FC-4DFC-4049-B5FA-1A536A899E8D}" dt="2023-06-09T05:06:47.761" v="2870" actId="478"/>
          <ac:spMkLst>
            <pc:docMk/>
            <pc:sldMk cId="127891697" sldId="290"/>
            <ac:spMk id="4" creationId="{77CA88F6-A98B-AB1D-0F84-6018808ACDE8}"/>
          </ac:spMkLst>
        </pc:spChg>
        <pc:spChg chg="mod">
          <ac:chgData name="SID AHMED Yacine" userId="69b763f4-1a92-43e7-8127-9ae3c9a4bc0c" providerId="ADAL" clId="{7932B0FC-4DFC-4049-B5FA-1A536A899E8D}" dt="2023-06-09T05:08:07.885" v="2889" actId="207"/>
          <ac:spMkLst>
            <pc:docMk/>
            <pc:sldMk cId="127891697" sldId="290"/>
            <ac:spMk id="6" creationId="{33D231D7-C152-9303-6337-6E0D127CE2FE}"/>
          </ac:spMkLst>
        </pc:spChg>
        <pc:spChg chg="add del">
          <ac:chgData name="SID AHMED Yacine" userId="69b763f4-1a92-43e7-8127-9ae3c9a4bc0c" providerId="ADAL" clId="{7932B0FC-4DFC-4049-B5FA-1A536A899E8D}" dt="2023-06-09T05:07:00.776" v="2878" actId="478"/>
          <ac:spMkLst>
            <pc:docMk/>
            <pc:sldMk cId="127891697" sldId="290"/>
            <ac:spMk id="10" creationId="{3FCBFA9F-F8E4-7DD2-8FE9-A8FEF41199CF}"/>
          </ac:spMkLst>
        </pc:spChg>
        <pc:spChg chg="mod">
          <ac:chgData name="SID AHMED Yacine" userId="69b763f4-1a92-43e7-8127-9ae3c9a4bc0c" providerId="ADAL" clId="{7932B0FC-4DFC-4049-B5FA-1A536A899E8D}" dt="2023-06-09T04:56:06.389" v="2490"/>
          <ac:spMkLst>
            <pc:docMk/>
            <pc:sldMk cId="127891697" sldId="290"/>
            <ac:spMk id="15" creationId="{4FD966C7-ECEB-4DE3-F591-EB29382C27B2}"/>
          </ac:spMkLst>
        </pc:spChg>
        <pc:spChg chg="mod">
          <ac:chgData name="SID AHMED Yacine" userId="69b763f4-1a92-43e7-8127-9ae3c9a4bc0c" providerId="ADAL" clId="{7932B0FC-4DFC-4049-B5FA-1A536A899E8D}" dt="2023-06-09T04:56:06.389" v="2490"/>
          <ac:spMkLst>
            <pc:docMk/>
            <pc:sldMk cId="127891697" sldId="290"/>
            <ac:spMk id="17" creationId="{6C1ABF06-875C-413B-8755-16BB3EB1AE81}"/>
          </ac:spMkLst>
        </pc:spChg>
        <pc:spChg chg="mod">
          <ac:chgData name="SID AHMED Yacine" userId="69b763f4-1a92-43e7-8127-9ae3c9a4bc0c" providerId="ADAL" clId="{7932B0FC-4DFC-4049-B5FA-1A536A899E8D}" dt="2023-06-09T04:56:06.389" v="2490"/>
          <ac:spMkLst>
            <pc:docMk/>
            <pc:sldMk cId="127891697" sldId="290"/>
            <ac:spMk id="19" creationId="{65E8E7D1-9819-7187-F680-EF2CF1645A70}"/>
          </ac:spMkLst>
        </pc:spChg>
        <pc:spChg chg="mod">
          <ac:chgData name="SID AHMED Yacine" userId="69b763f4-1a92-43e7-8127-9ae3c9a4bc0c" providerId="ADAL" clId="{7932B0FC-4DFC-4049-B5FA-1A536A899E8D}" dt="2023-06-09T04:57:15.748" v="2504"/>
          <ac:spMkLst>
            <pc:docMk/>
            <pc:sldMk cId="127891697" sldId="290"/>
            <ac:spMk id="24" creationId="{B9ED57DF-C5BD-18E4-C2F4-CDB494A8808F}"/>
          </ac:spMkLst>
        </pc:spChg>
        <pc:spChg chg="add mod">
          <ac:chgData name="SID AHMED Yacine" userId="69b763f4-1a92-43e7-8127-9ae3c9a4bc0c" providerId="ADAL" clId="{7932B0FC-4DFC-4049-B5FA-1A536A899E8D}" dt="2023-06-09T05:08:49.201" v="2935" actId="1036"/>
          <ac:spMkLst>
            <pc:docMk/>
            <pc:sldMk cId="127891697" sldId="290"/>
            <ac:spMk id="40" creationId="{A4A980C7-6488-C79F-6C96-C0F1D815EC31}"/>
          </ac:spMkLst>
        </pc:spChg>
        <pc:grpChg chg="del">
          <ac:chgData name="SID AHMED Yacine" userId="69b763f4-1a92-43e7-8127-9ae3c9a4bc0c" providerId="ADAL" clId="{7932B0FC-4DFC-4049-B5FA-1A536A899E8D}" dt="2023-06-09T04:55:08.368" v="2451" actId="478"/>
          <ac:grpSpMkLst>
            <pc:docMk/>
            <pc:sldMk cId="127891697" sldId="290"/>
            <ac:grpSpMk id="5" creationId="{25A5AAA9-9155-015A-0C3D-2B118CB518A3}"/>
          </ac:grpSpMkLst>
        </pc:grpChg>
        <pc:grpChg chg="add del mod">
          <ac:chgData name="SID AHMED Yacine" userId="69b763f4-1a92-43e7-8127-9ae3c9a4bc0c" providerId="ADAL" clId="{7932B0FC-4DFC-4049-B5FA-1A536A899E8D}" dt="2023-06-09T05:06:53.063" v="2875" actId="478"/>
          <ac:grpSpMkLst>
            <pc:docMk/>
            <pc:sldMk cId="127891697" sldId="290"/>
            <ac:grpSpMk id="9" creationId="{64AB18E2-B86A-7F5C-526C-2774F783EE54}"/>
          </ac:grpSpMkLst>
        </pc:grpChg>
        <pc:grpChg chg="mod">
          <ac:chgData name="SID AHMED Yacine" userId="69b763f4-1a92-43e7-8127-9ae3c9a4bc0c" providerId="ADAL" clId="{7932B0FC-4DFC-4049-B5FA-1A536A899E8D}" dt="2023-06-09T04:56:06.389" v="2490"/>
          <ac:grpSpMkLst>
            <pc:docMk/>
            <pc:sldMk cId="127891697" sldId="290"/>
            <ac:grpSpMk id="11" creationId="{060D655F-38EA-7B0C-4FA0-6C833C430E36}"/>
          </ac:grpSpMkLst>
        </pc:grpChg>
        <pc:grpChg chg="mod">
          <ac:chgData name="SID AHMED Yacine" userId="69b763f4-1a92-43e7-8127-9ae3c9a4bc0c" providerId="ADAL" clId="{7932B0FC-4DFC-4049-B5FA-1A536A899E8D}" dt="2023-06-09T04:56:06.389" v="2490"/>
          <ac:grpSpMkLst>
            <pc:docMk/>
            <pc:sldMk cId="127891697" sldId="290"/>
            <ac:grpSpMk id="12" creationId="{DCDA5765-B96C-0194-6B68-65274428D692}"/>
          </ac:grpSpMkLst>
        </pc:grpChg>
        <pc:grpChg chg="mod">
          <ac:chgData name="SID AHMED Yacine" userId="69b763f4-1a92-43e7-8127-9ae3c9a4bc0c" providerId="ADAL" clId="{7932B0FC-4DFC-4049-B5FA-1A536A899E8D}" dt="2023-06-09T04:56:06.389" v="2490"/>
          <ac:grpSpMkLst>
            <pc:docMk/>
            <pc:sldMk cId="127891697" sldId="290"/>
            <ac:grpSpMk id="13" creationId="{3A69B5FA-619D-C2E4-F024-06C59FD16F30}"/>
          </ac:grpSpMkLst>
        </pc:grpChg>
        <pc:grpChg chg="add del mod">
          <ac:chgData name="SID AHMED Yacine" userId="69b763f4-1a92-43e7-8127-9ae3c9a4bc0c" providerId="ADAL" clId="{7932B0FC-4DFC-4049-B5FA-1A536A899E8D}" dt="2023-06-09T05:06:50.793" v="2873" actId="478"/>
          <ac:grpSpMkLst>
            <pc:docMk/>
            <pc:sldMk cId="127891697" sldId="290"/>
            <ac:grpSpMk id="22" creationId="{6EF125C3-3C0F-86CC-ED1F-89B26F9B64D5}"/>
          </ac:grpSpMkLst>
        </pc:grpChg>
        <pc:picChg chg="mod">
          <ac:chgData name="SID AHMED Yacine" userId="69b763f4-1a92-43e7-8127-9ae3c9a4bc0c" providerId="ADAL" clId="{7932B0FC-4DFC-4049-B5FA-1A536A899E8D}" dt="2023-06-09T04:56:06.389" v="2490"/>
          <ac:picMkLst>
            <pc:docMk/>
            <pc:sldMk cId="127891697" sldId="290"/>
            <ac:picMk id="14" creationId="{DFE3308F-9115-70D9-3591-2B9227AED44E}"/>
          </ac:picMkLst>
        </pc:picChg>
        <pc:picChg chg="mod">
          <ac:chgData name="SID AHMED Yacine" userId="69b763f4-1a92-43e7-8127-9ae3c9a4bc0c" providerId="ADAL" clId="{7932B0FC-4DFC-4049-B5FA-1A536A899E8D}" dt="2023-06-09T04:56:06.389" v="2490"/>
          <ac:picMkLst>
            <pc:docMk/>
            <pc:sldMk cId="127891697" sldId="290"/>
            <ac:picMk id="16" creationId="{D6B37327-7C3B-C7EB-0602-54FB34EDD548}"/>
          </ac:picMkLst>
        </pc:picChg>
        <pc:picChg chg="mod">
          <ac:chgData name="SID AHMED Yacine" userId="69b763f4-1a92-43e7-8127-9ae3c9a4bc0c" providerId="ADAL" clId="{7932B0FC-4DFC-4049-B5FA-1A536A899E8D}" dt="2023-06-09T04:56:06.389" v="2490"/>
          <ac:picMkLst>
            <pc:docMk/>
            <pc:sldMk cId="127891697" sldId="290"/>
            <ac:picMk id="18" creationId="{21B63C25-7F80-A547-BE81-58605200937C}"/>
          </ac:picMkLst>
        </pc:picChg>
        <pc:picChg chg="add del mod">
          <ac:chgData name="SID AHMED Yacine" userId="69b763f4-1a92-43e7-8127-9ae3c9a4bc0c" providerId="ADAL" clId="{7932B0FC-4DFC-4049-B5FA-1A536A899E8D}" dt="2023-06-09T05:06:52.288" v="2874" actId="478"/>
          <ac:picMkLst>
            <pc:docMk/>
            <pc:sldMk cId="127891697" sldId="290"/>
            <ac:picMk id="20" creationId="{0FA272D3-0BC1-7A15-3E39-BA4044E30FA8}"/>
          </ac:picMkLst>
        </pc:picChg>
        <pc:picChg chg="add del mod">
          <ac:chgData name="SID AHMED Yacine" userId="69b763f4-1a92-43e7-8127-9ae3c9a4bc0c" providerId="ADAL" clId="{7932B0FC-4DFC-4049-B5FA-1A536A899E8D}" dt="2023-06-09T05:06:54.287" v="2876" actId="478"/>
          <ac:picMkLst>
            <pc:docMk/>
            <pc:sldMk cId="127891697" sldId="290"/>
            <ac:picMk id="21" creationId="{DC59CD59-0721-A19E-C056-ED8E87A84265}"/>
          </ac:picMkLst>
        </pc:picChg>
        <pc:picChg chg="mod">
          <ac:chgData name="SID AHMED Yacine" userId="69b763f4-1a92-43e7-8127-9ae3c9a4bc0c" providerId="ADAL" clId="{7932B0FC-4DFC-4049-B5FA-1A536A899E8D}" dt="2023-06-09T04:57:15.748" v="2504"/>
          <ac:picMkLst>
            <pc:docMk/>
            <pc:sldMk cId="127891697" sldId="290"/>
            <ac:picMk id="23" creationId="{58AD8E4B-38A0-BD0E-C0B6-7A1BDA8D25DC}"/>
          </ac:picMkLst>
        </pc:picChg>
        <pc:picChg chg="add mod">
          <ac:chgData name="SID AHMED Yacine" userId="69b763f4-1a92-43e7-8127-9ae3c9a4bc0c" providerId="ADAL" clId="{7932B0FC-4DFC-4049-B5FA-1A536A899E8D}" dt="2023-06-09T05:08:42.597" v="2906" actId="1037"/>
          <ac:picMkLst>
            <pc:docMk/>
            <pc:sldMk cId="127891697" sldId="290"/>
            <ac:picMk id="42" creationId="{105915DC-1A25-4037-9712-B59268AEE46E}"/>
          </ac:picMkLst>
        </pc:picChg>
        <pc:cxnChg chg="add del mod">
          <ac:chgData name="SID AHMED Yacine" userId="69b763f4-1a92-43e7-8127-9ae3c9a4bc0c" providerId="ADAL" clId="{7932B0FC-4DFC-4049-B5FA-1A536A899E8D}" dt="2023-06-09T05:06:42.603" v="2867" actId="478"/>
          <ac:cxnSpMkLst>
            <pc:docMk/>
            <pc:sldMk cId="127891697" sldId="290"/>
            <ac:cxnSpMk id="25" creationId="{8488D6DC-19F9-55F6-C68D-7E0DE7983223}"/>
          </ac:cxnSpMkLst>
        </pc:cxnChg>
        <pc:cxnChg chg="add del mod">
          <ac:chgData name="SID AHMED Yacine" userId="69b763f4-1a92-43e7-8127-9ae3c9a4bc0c" providerId="ADAL" clId="{7932B0FC-4DFC-4049-B5FA-1A536A899E8D}" dt="2023-06-09T05:02:42.309" v="2793" actId="478"/>
          <ac:cxnSpMkLst>
            <pc:docMk/>
            <pc:sldMk cId="127891697" sldId="290"/>
            <ac:cxnSpMk id="27" creationId="{010BB08A-13BF-9151-EDF7-99EA3C86701A}"/>
          </ac:cxnSpMkLst>
        </pc:cxnChg>
        <pc:cxnChg chg="add del mod">
          <ac:chgData name="SID AHMED Yacine" userId="69b763f4-1a92-43e7-8127-9ae3c9a4bc0c" providerId="ADAL" clId="{7932B0FC-4DFC-4049-B5FA-1A536A899E8D}" dt="2023-06-09T05:06:43.528" v="2869" actId="478"/>
          <ac:cxnSpMkLst>
            <pc:docMk/>
            <pc:sldMk cId="127891697" sldId="290"/>
            <ac:cxnSpMk id="29" creationId="{755291AF-67C8-E4E7-F6B2-C693F8CD1EC2}"/>
          </ac:cxnSpMkLst>
        </pc:cxnChg>
        <pc:cxnChg chg="add del mod">
          <ac:chgData name="SID AHMED Yacine" userId="69b763f4-1a92-43e7-8127-9ae3c9a4bc0c" providerId="ADAL" clId="{7932B0FC-4DFC-4049-B5FA-1A536A899E8D}" dt="2023-06-09T05:03:27.021" v="2802" actId="478"/>
          <ac:cxnSpMkLst>
            <pc:docMk/>
            <pc:sldMk cId="127891697" sldId="290"/>
            <ac:cxnSpMk id="30" creationId="{5296CEF1-168A-49C4-0C15-2F3FB4200D18}"/>
          </ac:cxnSpMkLst>
        </pc:cxnChg>
        <pc:cxnChg chg="add del mod">
          <ac:chgData name="SID AHMED Yacine" userId="69b763f4-1a92-43e7-8127-9ae3c9a4bc0c" providerId="ADAL" clId="{7932B0FC-4DFC-4049-B5FA-1A536A899E8D}" dt="2023-06-09T05:06:56.708" v="2877" actId="478"/>
          <ac:cxnSpMkLst>
            <pc:docMk/>
            <pc:sldMk cId="127891697" sldId="290"/>
            <ac:cxnSpMk id="34" creationId="{0DFD7B0C-D902-C8D7-879E-2CD0B60C89C8}"/>
          </ac:cxnSpMkLst>
        </pc:cxnChg>
        <pc:cxnChg chg="add del mod">
          <ac:chgData name="SID AHMED Yacine" userId="69b763f4-1a92-43e7-8127-9ae3c9a4bc0c" providerId="ADAL" clId="{7932B0FC-4DFC-4049-B5FA-1A536A899E8D}" dt="2023-06-09T05:06:49.908" v="2871" actId="478"/>
          <ac:cxnSpMkLst>
            <pc:docMk/>
            <pc:sldMk cId="127891697" sldId="290"/>
            <ac:cxnSpMk id="37" creationId="{E391E023-DA2C-30D1-82A5-B54BD5C9FEC5}"/>
          </ac:cxnSpMkLst>
        </pc:cxnChg>
      </pc:sldChg>
      <pc:sldChg chg="add">
        <pc:chgData name="SID AHMED Yacine" userId="69b763f4-1a92-43e7-8127-9ae3c9a4bc0c" providerId="ADAL" clId="{7932B0FC-4DFC-4049-B5FA-1A536A899E8D}" dt="2023-06-09T05:06:12.319" v="2855"/>
        <pc:sldMkLst>
          <pc:docMk/>
          <pc:sldMk cId="1416141603" sldId="291"/>
        </pc:sldMkLst>
      </pc:sldChg>
      <pc:sldChg chg="addSp delSp modSp add mod">
        <pc:chgData name="SID AHMED Yacine" userId="69b763f4-1a92-43e7-8127-9ae3c9a4bc0c" providerId="ADAL" clId="{7932B0FC-4DFC-4049-B5FA-1A536A899E8D}" dt="2023-06-09T05:11:40.200" v="3008" actId="1037"/>
        <pc:sldMkLst>
          <pc:docMk/>
          <pc:sldMk cId="2799391253" sldId="292"/>
        </pc:sldMkLst>
        <pc:spChg chg="mod">
          <ac:chgData name="SID AHMED Yacine" userId="69b763f4-1a92-43e7-8127-9ae3c9a4bc0c" providerId="ADAL" clId="{7932B0FC-4DFC-4049-B5FA-1A536A899E8D}" dt="2023-06-09T05:09:05.591" v="2947" actId="20577"/>
          <ac:spMkLst>
            <pc:docMk/>
            <pc:sldMk cId="2799391253" sldId="292"/>
            <ac:spMk id="2" creationId="{46089E85-C1D4-F8EB-8947-E04EDEBE8A24}"/>
          </ac:spMkLst>
        </pc:spChg>
        <pc:spChg chg="mod">
          <ac:chgData name="SID AHMED Yacine" userId="69b763f4-1a92-43e7-8127-9ae3c9a4bc0c" providerId="ADAL" clId="{7932B0FC-4DFC-4049-B5FA-1A536A899E8D}" dt="2023-06-09T05:11:11.480" v="2989" actId="14100"/>
          <ac:spMkLst>
            <pc:docMk/>
            <pc:sldMk cId="2799391253" sldId="292"/>
            <ac:spMk id="6" creationId="{33D231D7-C152-9303-6337-6E0D127CE2FE}"/>
          </ac:spMkLst>
        </pc:spChg>
        <pc:spChg chg="del">
          <ac:chgData name="SID AHMED Yacine" userId="69b763f4-1a92-43e7-8127-9ae3c9a4bc0c" providerId="ADAL" clId="{7932B0FC-4DFC-4049-B5FA-1A536A899E8D}" dt="2023-06-09T05:09:14.208" v="2949" actId="478"/>
          <ac:spMkLst>
            <pc:docMk/>
            <pc:sldMk cId="2799391253" sldId="292"/>
            <ac:spMk id="40" creationId="{A4A980C7-6488-C79F-6C96-C0F1D815EC31}"/>
          </ac:spMkLst>
        </pc:spChg>
        <pc:picChg chg="add mod">
          <ac:chgData name="SID AHMED Yacine" userId="69b763f4-1a92-43e7-8127-9ae3c9a4bc0c" providerId="ADAL" clId="{7932B0FC-4DFC-4049-B5FA-1A536A899E8D}" dt="2023-06-09T05:10:59.622" v="2987" actId="1038"/>
          <ac:picMkLst>
            <pc:docMk/>
            <pc:sldMk cId="2799391253" sldId="292"/>
            <ac:picMk id="4" creationId="{F150C11F-ACC6-9C5C-FD7F-228B5BD869E1}"/>
          </ac:picMkLst>
        </pc:picChg>
        <pc:picChg chg="add mod">
          <ac:chgData name="SID AHMED Yacine" userId="69b763f4-1a92-43e7-8127-9ae3c9a4bc0c" providerId="ADAL" clId="{7932B0FC-4DFC-4049-B5FA-1A536A899E8D}" dt="2023-06-09T05:11:40.200" v="3008" actId="1037"/>
          <ac:picMkLst>
            <pc:docMk/>
            <pc:sldMk cId="2799391253" sldId="292"/>
            <ac:picMk id="5" creationId="{9680AD98-D35E-8402-3AA3-A57D397C9371}"/>
          </ac:picMkLst>
        </pc:picChg>
        <pc:picChg chg="del">
          <ac:chgData name="SID AHMED Yacine" userId="69b763f4-1a92-43e7-8127-9ae3c9a4bc0c" providerId="ADAL" clId="{7932B0FC-4DFC-4049-B5FA-1A536A899E8D}" dt="2023-06-09T05:09:12.604" v="2948" actId="478"/>
          <ac:picMkLst>
            <pc:docMk/>
            <pc:sldMk cId="2799391253" sldId="292"/>
            <ac:picMk id="42" creationId="{105915DC-1A25-4037-9712-B59268AEE46E}"/>
          </ac:picMkLst>
        </pc:picChg>
      </pc:sldChg>
      <pc:sldChg chg="delSp modSp add mod">
        <pc:chgData name="SID AHMED Yacine" userId="69b763f4-1a92-43e7-8127-9ae3c9a4bc0c" providerId="ADAL" clId="{7932B0FC-4DFC-4049-B5FA-1A536A899E8D}" dt="2023-06-09T17:27:23.878" v="3102" actId="20577"/>
        <pc:sldMkLst>
          <pc:docMk/>
          <pc:sldMk cId="885433670" sldId="293"/>
        </pc:sldMkLst>
        <pc:spChg chg="mod">
          <ac:chgData name="SID AHMED Yacine" userId="69b763f4-1a92-43e7-8127-9ae3c9a4bc0c" providerId="ADAL" clId="{7932B0FC-4DFC-4049-B5FA-1A536A899E8D}" dt="2023-06-09T17:27:23.878" v="3102" actId="20577"/>
          <ac:spMkLst>
            <pc:docMk/>
            <pc:sldMk cId="885433670" sldId="293"/>
            <ac:spMk id="6" creationId="{33D231D7-C152-9303-6337-6E0D127CE2FE}"/>
          </ac:spMkLst>
        </pc:spChg>
        <pc:picChg chg="del">
          <ac:chgData name="SID AHMED Yacine" userId="69b763f4-1a92-43e7-8127-9ae3c9a4bc0c" providerId="ADAL" clId="{7932B0FC-4DFC-4049-B5FA-1A536A899E8D}" dt="2023-06-09T05:12:18.320" v="3058" actId="478"/>
          <ac:picMkLst>
            <pc:docMk/>
            <pc:sldMk cId="885433670" sldId="293"/>
            <ac:picMk id="4" creationId="{F150C11F-ACC6-9C5C-FD7F-228B5BD869E1}"/>
          </ac:picMkLst>
        </pc:picChg>
        <pc:picChg chg="del">
          <ac:chgData name="SID AHMED Yacine" userId="69b763f4-1a92-43e7-8127-9ae3c9a4bc0c" providerId="ADAL" clId="{7932B0FC-4DFC-4049-B5FA-1A536A899E8D}" dt="2023-06-09T05:12:17.158" v="3057" actId="478"/>
          <ac:picMkLst>
            <pc:docMk/>
            <pc:sldMk cId="885433670" sldId="293"/>
            <ac:picMk id="5" creationId="{9680AD98-D35E-8402-3AA3-A57D397C9371}"/>
          </ac:picMkLst>
        </pc:picChg>
      </pc:sldChg>
      <pc:sldChg chg="add del setBg">
        <pc:chgData name="SID AHMED Yacine" userId="69b763f4-1a92-43e7-8127-9ae3c9a4bc0c" providerId="ADAL" clId="{7932B0FC-4DFC-4049-B5FA-1A536A899E8D}" dt="2023-06-08T17:03:18.360" v="33"/>
        <pc:sldMkLst>
          <pc:docMk/>
          <pc:sldMk cId="1289297036" sldId="735"/>
        </pc:sldMkLst>
      </pc:sldChg>
      <pc:sldChg chg="modSp add del mod setBg">
        <pc:chgData name="SID AHMED Yacine" userId="69b763f4-1a92-43e7-8127-9ae3c9a4bc0c" providerId="ADAL" clId="{7932B0FC-4DFC-4049-B5FA-1A536A899E8D}" dt="2023-06-08T17:03:50.344" v="34" actId="47"/>
        <pc:sldMkLst>
          <pc:docMk/>
          <pc:sldMk cId="1001689758" sldId="744"/>
        </pc:sldMkLst>
        <pc:picChg chg="mod">
          <ac:chgData name="SID AHMED Yacine" userId="69b763f4-1a92-43e7-8127-9ae3c9a4bc0c" providerId="ADAL" clId="{7932B0FC-4DFC-4049-B5FA-1A536A899E8D}" dt="2023-06-08T17:01:55.817" v="20" actId="14100"/>
          <ac:picMkLst>
            <pc:docMk/>
            <pc:sldMk cId="1001689758" sldId="744"/>
            <ac:picMk id="3" creationId="{FC97FCA0-F764-48FB-BD9D-8438D37FEA97}"/>
          </ac:picMkLst>
        </pc:picChg>
      </pc:sldChg>
      <pc:sldChg chg="add del setBg">
        <pc:chgData name="SID AHMED Yacine" userId="69b763f4-1a92-43e7-8127-9ae3c9a4bc0c" providerId="ADAL" clId="{7932B0FC-4DFC-4049-B5FA-1A536A899E8D}" dt="2023-06-08T17:03:18.160" v="32"/>
        <pc:sldMkLst>
          <pc:docMk/>
          <pc:sldMk cId="2109843741" sldId="745"/>
        </pc:sldMkLst>
      </pc:sldChg>
      <pc:sldMasterChg chg="delSldLayout">
        <pc:chgData name="SID AHMED Yacine" userId="69b763f4-1a92-43e7-8127-9ae3c9a4bc0c" providerId="ADAL" clId="{7932B0FC-4DFC-4049-B5FA-1A536A899E8D}" dt="2023-06-08T17:03:50.344" v="34" actId="47"/>
        <pc:sldMasterMkLst>
          <pc:docMk/>
          <pc:sldMasterMk cId="979918917" sldId="2147483648"/>
        </pc:sldMasterMkLst>
        <pc:sldLayoutChg chg="del">
          <pc:chgData name="SID AHMED Yacine" userId="69b763f4-1a92-43e7-8127-9ae3c9a4bc0c" providerId="ADAL" clId="{7932B0FC-4DFC-4049-B5FA-1A536A899E8D}" dt="2023-06-08T17:03:50.344" v="34" actId="47"/>
          <pc:sldLayoutMkLst>
            <pc:docMk/>
            <pc:sldMasterMk cId="979918917" sldId="2147483648"/>
            <pc:sldLayoutMk cId="2702479563" sldId="21474836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6DFE2-76BF-4D10-800A-B7223AF025AD}" type="datetimeFigureOut">
              <a:rPr lang="en-GB" smtClean="0"/>
              <a:t>13/06/2023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F228E-5BCC-466B-B0E7-A4651E1120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685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06/13/2023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E00E7D3-E038-3A18-BBEE-F5C98F90E0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0804A14-8B8F-2B69-0D26-035064AD15C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DA3ACE5-BDF3-20C1-0825-7B65E0019C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7BFFDF-CF43-F6AC-F414-A1F23A6E0089}"/>
              </a:ext>
            </a:extLst>
          </p:cNvPr>
          <p:cNvSpPr txBox="1"/>
          <p:nvPr userDrawn="1"/>
        </p:nvSpPr>
        <p:spPr>
          <a:xfrm>
            <a:off x="3095485" y="6662186"/>
            <a:ext cx="6001030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in this presentation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E9A0C576-9703-F4B2-96FC-D9C9D524FA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5700" y="771526"/>
            <a:ext cx="1005968" cy="271463"/>
            <a:chOff x="6862" y="486"/>
            <a:chExt cx="717" cy="171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C4E8B06-B548-7368-26B7-2CD111927E1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C3CD8CE-3331-27A3-B65D-D1284411CA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890F-D354-0B5D-AE0D-0FEFD2900E29}"/>
              </a:ext>
            </a:extLst>
          </p:cNvPr>
          <p:cNvSpPr txBox="1"/>
          <p:nvPr/>
        </p:nvSpPr>
        <p:spPr>
          <a:xfrm>
            <a:off x="188537" y="2411871"/>
            <a:ext cx="60143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Calibration of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IMS Infrasound Stations</a:t>
            </a: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Yacine Sid Ahmed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Benoit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Doury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Alfred Kramer, Ichrak Ketata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 Preparatory Commission, Vienna, Austria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596740-4C66-D3FC-3636-4E3B7D0A8784}"/>
              </a:ext>
            </a:extLst>
          </p:cNvPr>
          <p:cNvSpPr txBox="1"/>
          <p:nvPr/>
        </p:nvSpPr>
        <p:spPr>
          <a:xfrm>
            <a:off x="617033" y="5090490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Date: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A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 2023, 12:00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E659C5B-409F-35F3-FB55-03075E8B0831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 Bold" charset="0"/>
              </a:rPr>
              <a:t>Examples of review: detailed site review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9069F-3837-84A1-DF65-FD758E8DB8E7}"/>
              </a:ext>
            </a:extLst>
          </p:cNvPr>
          <p:cNvSpPr txBox="1"/>
          <p:nvPr/>
        </p:nvSpPr>
        <p:spPr>
          <a:xfrm>
            <a:off x="0" y="6465012"/>
            <a:ext cx="23284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[see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ePoster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CalxPy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A6F48-26C1-D6A8-4EBC-32375131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22" y="361020"/>
            <a:ext cx="877781" cy="559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FD41D2-8537-9F0B-363D-95E592B48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4" y="1183682"/>
            <a:ext cx="8238887" cy="4490635"/>
          </a:xfrm>
          <a:prstGeom prst="rect">
            <a:avLst/>
          </a:prstGeom>
        </p:spPr>
      </p:pic>
      <p:pic>
        <p:nvPicPr>
          <p:cNvPr id="6" name="Picture 14">
            <a:extLst>
              <a:ext uri="{FF2B5EF4-FFF2-40B4-BE49-F238E27FC236}">
                <a16:creationId xmlns:a16="http://schemas.microsoft.com/office/drawing/2014/main" id="{C320AF3B-59A7-8FEE-DAE4-61DC368D2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220" y="1183683"/>
            <a:ext cx="3656039" cy="226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912E85-7DFF-0EB2-BF75-1DC0231206E9}"/>
              </a:ext>
            </a:extLst>
          </p:cNvPr>
          <p:cNvSpPr txBox="1"/>
          <p:nvPr/>
        </p:nvSpPr>
        <p:spPr>
          <a:xfrm>
            <a:off x="8870368" y="3919991"/>
            <a:ext cx="3066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00B050"/>
                </a:solidFill>
                <a:latin typeface="Lato (headings)"/>
              </a:rPr>
              <a:t>1 - Sensitivity tracker @4s</a:t>
            </a:r>
          </a:p>
          <a:p>
            <a:pPr>
              <a:defRPr/>
            </a:pPr>
            <a:r>
              <a:rPr lang="en-US" sz="1800" b="1" dirty="0">
                <a:solidFill>
                  <a:srgbClr val="00B050"/>
                </a:solidFill>
                <a:latin typeface="Lato (headings)"/>
              </a:rPr>
              <a:t>2 - Averaged sensitivity</a:t>
            </a:r>
          </a:p>
          <a:p>
            <a:pPr>
              <a:defRPr/>
            </a:pPr>
            <a:r>
              <a:rPr lang="en-US" sz="1800" b="1" dirty="0">
                <a:solidFill>
                  <a:srgbClr val="00B050"/>
                </a:solidFill>
                <a:latin typeface="Lato (headings)"/>
              </a:rPr>
              <a:t>3 - Averaged response</a:t>
            </a:r>
          </a:p>
          <a:p>
            <a:pPr>
              <a:defRPr/>
            </a:pPr>
            <a:r>
              <a:rPr lang="en-US" sz="1800" b="1" dirty="0">
                <a:solidFill>
                  <a:srgbClr val="00B050"/>
                </a:solidFill>
                <a:latin typeface="Lato (headings)"/>
              </a:rPr>
              <a:t>4 - # coherent windows</a:t>
            </a:r>
          </a:p>
          <a:p>
            <a:pPr>
              <a:defRPr/>
            </a:pPr>
            <a:r>
              <a:rPr lang="en-US" sz="1800" b="1" dirty="0">
                <a:solidFill>
                  <a:srgbClr val="00B050"/>
                </a:solidFill>
                <a:latin typeface="Lato (headings)"/>
              </a:rPr>
              <a:t>5 - Time selection</a:t>
            </a:r>
          </a:p>
          <a:p>
            <a:pPr>
              <a:defRPr/>
            </a:pPr>
            <a:r>
              <a:rPr lang="en-US" sz="1800" b="1" dirty="0">
                <a:solidFill>
                  <a:srgbClr val="00B050"/>
                </a:solidFill>
                <a:latin typeface="Lato (headings)"/>
              </a:rPr>
              <a:t>6 - IMS2.0 result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6D1400-EA1D-D224-BAB1-304360E34A53}"/>
              </a:ext>
            </a:extLst>
          </p:cNvPr>
          <p:cNvSpPr txBox="1"/>
          <p:nvPr/>
        </p:nvSpPr>
        <p:spPr>
          <a:xfrm>
            <a:off x="1892067" y="2835798"/>
            <a:ext cx="60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GB" altLang="en-US" sz="2000" b="1" dirty="0">
                <a:solidFill>
                  <a:srgbClr val="00B050"/>
                </a:solidFill>
                <a:latin typeface="Lato (headings)"/>
              </a:rPr>
              <a:t>1</a:t>
            </a:r>
            <a:endParaRPr lang="en-GB" altLang="en-US" b="1" dirty="0">
              <a:solidFill>
                <a:srgbClr val="00B050"/>
              </a:solidFill>
              <a:latin typeface="Lato (headings)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8DD522-2BD7-82C2-0507-B89553A3DAF2}"/>
              </a:ext>
            </a:extLst>
          </p:cNvPr>
          <p:cNvSpPr txBox="1"/>
          <p:nvPr/>
        </p:nvSpPr>
        <p:spPr>
          <a:xfrm>
            <a:off x="3040380" y="1526343"/>
            <a:ext cx="601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US" altLang="en-US" sz="2000" b="1" dirty="0">
                <a:solidFill>
                  <a:srgbClr val="00B050"/>
                </a:solidFill>
                <a:latin typeface="Lato (headings)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FAB076-013B-18F2-FAB0-C2E9C4B8BE2C}"/>
              </a:ext>
            </a:extLst>
          </p:cNvPr>
          <p:cNvSpPr txBox="1"/>
          <p:nvPr/>
        </p:nvSpPr>
        <p:spPr>
          <a:xfrm>
            <a:off x="6285501" y="3090048"/>
            <a:ext cx="54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US" altLang="en-US" sz="2000" b="1" dirty="0">
                <a:solidFill>
                  <a:srgbClr val="00B050"/>
                </a:solidFill>
                <a:latin typeface="Lato (headings)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E1D7A-693D-8EC5-2182-09723C27520C}"/>
              </a:ext>
            </a:extLst>
          </p:cNvPr>
          <p:cNvSpPr txBox="1"/>
          <p:nvPr/>
        </p:nvSpPr>
        <p:spPr>
          <a:xfrm>
            <a:off x="6285501" y="4182127"/>
            <a:ext cx="54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US" altLang="en-US" sz="2000" b="1" dirty="0">
                <a:solidFill>
                  <a:srgbClr val="00B050"/>
                </a:solidFill>
                <a:latin typeface="Lato (headings)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0207C-D2C0-560E-A317-A42B04ECE4C7}"/>
              </a:ext>
            </a:extLst>
          </p:cNvPr>
          <p:cNvSpPr txBox="1"/>
          <p:nvPr/>
        </p:nvSpPr>
        <p:spPr>
          <a:xfrm>
            <a:off x="104174" y="2007478"/>
            <a:ext cx="54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US" altLang="en-US" sz="2000" b="1" dirty="0">
                <a:solidFill>
                  <a:srgbClr val="00B050"/>
                </a:solidFill>
                <a:latin typeface="Lato (headings)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2B34EA-D771-5FFF-04C8-039B6F56588E}"/>
              </a:ext>
            </a:extLst>
          </p:cNvPr>
          <p:cNvSpPr txBox="1"/>
          <p:nvPr/>
        </p:nvSpPr>
        <p:spPr>
          <a:xfrm>
            <a:off x="10453889" y="1949332"/>
            <a:ext cx="5471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US" altLang="en-US" sz="2000" b="1" dirty="0">
                <a:solidFill>
                  <a:srgbClr val="00B050"/>
                </a:solidFill>
                <a:latin typeface="Lato (headings)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4014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 Bold" charset="0"/>
              </a:rPr>
              <a:t>Findings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9069F-3837-84A1-DF65-FD758E8DB8E7}"/>
              </a:ext>
            </a:extLst>
          </p:cNvPr>
          <p:cNvSpPr txBox="1"/>
          <p:nvPr/>
        </p:nvSpPr>
        <p:spPr>
          <a:xfrm>
            <a:off x="0" y="6256666"/>
            <a:ext cx="2328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baseline="30000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1  </a:t>
            </a: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Gabrielson T., </a:t>
            </a:r>
            <a:r>
              <a:rPr lang="en-GB" altLang="en-US" i="1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Quality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Effects of Spacing between a Reference Sensor and an IMS Infrasound Element </a:t>
            </a:r>
          </a:p>
          <a:p>
            <a:pPr>
              <a:defRPr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							on the Accuracy of Frequency-Response Estimation</a:t>
            </a:r>
            <a:endParaRPr lang="en-US" altLang="en-US" i="1" dirty="0">
              <a:solidFill>
                <a:schemeClr val="bg1">
                  <a:lumMod val="50000"/>
                </a:schemeClr>
              </a:solidFill>
              <a:latin typeface="Lato (heading)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CB0ED72-9CBD-97A4-3D29-3FFF51DB0ABC}"/>
              </a:ext>
            </a:extLst>
          </p:cNvPr>
          <p:cNvSpPr txBox="1">
            <a:spLocks/>
          </p:cNvSpPr>
          <p:nvPr/>
        </p:nvSpPr>
        <p:spPr>
          <a:xfrm>
            <a:off x="10892589" y="775325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8B4C11-EF49-C3DD-5738-BFC499FE837B}"/>
              </a:ext>
            </a:extLst>
          </p:cNvPr>
          <p:cNvSpPr txBox="1"/>
          <p:nvPr/>
        </p:nvSpPr>
        <p:spPr>
          <a:xfrm>
            <a:off x="169305" y="1232398"/>
            <a:ext cx="10386806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defTabSz="912813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 marL="571500" lvl="0" indent="-571500" defTabSz="912813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B050"/>
                </a:solidFill>
                <a:latin typeface="Lato (headings)"/>
              </a:rPr>
              <a:t>Unexpected</a:t>
            </a:r>
            <a:r>
              <a:rPr lang="en-GB" dirty="0">
                <a:latin typeface="Lato (headings)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sensitivity</a:t>
            </a:r>
            <a:r>
              <a:rPr lang="en-GB" dirty="0">
                <a:latin typeface="Lato (headings)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unexpected</a:t>
            </a:r>
            <a:r>
              <a:rPr lang="en-GB" dirty="0">
                <a:latin typeface="Lato (headings)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responses</a:t>
            </a:r>
            <a:r>
              <a:rPr lang="en-GB" dirty="0">
                <a:latin typeface="Lato (headings)"/>
              </a:rPr>
              <a:t> are investigated</a:t>
            </a:r>
          </a:p>
          <a:p>
            <a:pPr marL="1484313" lvl="1" indent="-571500" defTabSz="912813" eaLnBrk="0" hangingPunct="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Lato (headings)"/>
              </a:rPr>
              <a:t>Identification of IDC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misconfiguration</a:t>
            </a:r>
          </a:p>
          <a:p>
            <a:pPr marL="1484313" lvl="1" indent="-571500" defTabSz="912813" eaLnBrk="0" hangingPunct="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Lato (headings)"/>
              </a:rPr>
              <a:t>Identification of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instrument</a:t>
            </a:r>
            <a:r>
              <a:rPr lang="en-GB" dirty="0">
                <a:latin typeface="Lato (headings)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change</a:t>
            </a:r>
            <a:r>
              <a:rPr lang="en-GB" dirty="0">
                <a:latin typeface="Lato (headings)"/>
              </a:rPr>
              <a:t> without configuration update</a:t>
            </a:r>
          </a:p>
          <a:p>
            <a:pPr marL="1484313" lvl="1" indent="-571500" defTabSz="912813" eaLnBrk="0" hangingPunct="0">
              <a:spcBef>
                <a:spcPct val="30000"/>
              </a:spcBef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Lato (headings)"/>
              </a:rPr>
              <a:t>Identification of sensors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sensitivity</a:t>
            </a:r>
            <a:r>
              <a:rPr lang="en-GB" dirty="0">
                <a:latin typeface="Lato (headings)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shift</a:t>
            </a:r>
            <a:r>
              <a:rPr lang="en-GB" dirty="0">
                <a:latin typeface="Lato (headings)"/>
              </a:rPr>
              <a:t> at specific pressure levels [ITW 2019]</a:t>
            </a:r>
            <a:endParaRPr lang="en-GB" b="1" dirty="0">
              <a:solidFill>
                <a:srgbClr val="00B050"/>
              </a:solidFill>
              <a:latin typeface="Lato (headings)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Lato (headings)"/>
              </a:rPr>
              <a:t>Identify equipment integration issues at stations (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optimal installation of reference systems</a:t>
            </a:r>
            <a:r>
              <a:rPr lang="en-GB" dirty="0">
                <a:latin typeface="Lato (headings)"/>
              </a:rPr>
              <a:t> </a:t>
            </a:r>
            <a:r>
              <a:rPr lang="en-US" altLang="en-US" baseline="30000" dirty="0">
                <a:latin typeface="Lato (heading)"/>
              </a:rPr>
              <a:t>1</a:t>
            </a:r>
            <a:r>
              <a:rPr lang="en-GB" dirty="0">
                <a:latin typeface="Lato (headings)"/>
              </a:rPr>
              <a:t>)  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Lato (headings)"/>
              </a:rPr>
              <a:t>change inlet port location at sites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dirty="0">
                <a:latin typeface="Lato (headings)"/>
              </a:rPr>
              <a:t>use of 2 reference inlet ports (case of no primary manifold)</a:t>
            </a:r>
          </a:p>
        </p:txBody>
      </p:sp>
    </p:spTree>
    <p:extLst>
      <p:ext uri="{BB962C8B-B14F-4D97-AF65-F5344CB8AC3E}">
        <p14:creationId xmlns:p14="http://schemas.microsoft.com/office/powerpoint/2010/main" val="2849201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Principle: processing in Vienna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31D7-C152-9303-6337-6E0D127CE2FE}"/>
              </a:ext>
            </a:extLst>
          </p:cNvPr>
          <p:cNvSpPr txBox="1"/>
          <p:nvPr/>
        </p:nvSpPr>
        <p:spPr>
          <a:xfrm>
            <a:off x="111866" y="1919386"/>
            <a:ext cx="47254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Lato (headings)"/>
              </a:rPr>
              <a:t>2 issues identified and fixed 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GB" b="1" dirty="0">
                <a:solidFill>
                  <a:srgbClr val="00B050"/>
                </a:solidFill>
                <a:latin typeface="Lato (headings)"/>
              </a:rPr>
              <a:t>inverted connection between operational &amp; reference channels at the digitizer level following  maintenance activity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Lato (headings)"/>
              </a:rPr>
              <a:t>reference sensor </a:t>
            </a:r>
            <a:r>
              <a:rPr lang="en-GB" dirty="0">
                <a:latin typeface="Lato (headings)"/>
              </a:rPr>
              <a:t>DQ issues</a:t>
            </a:r>
          </a:p>
          <a:p>
            <a:pPr lvl="1" indent="0"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Lato (headings)"/>
              </a:rPr>
              <a:t>1 issue identified (flooding): site relocation to be planned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02F005-0B15-5416-7FEF-8BD4562DA05A}"/>
              </a:ext>
            </a:extLst>
          </p:cNvPr>
          <p:cNvGrpSpPr/>
          <p:nvPr/>
        </p:nvGrpSpPr>
        <p:grpSpPr>
          <a:xfrm>
            <a:off x="4942389" y="1217018"/>
            <a:ext cx="7110711" cy="4889313"/>
            <a:chOff x="11597422" y="3378501"/>
            <a:chExt cx="11378657" cy="81020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CDCADD5-BC80-2D7E-9783-28028F5AEB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97422" y="3378501"/>
              <a:ext cx="11378657" cy="81020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560DA93-8FF6-AA1D-D200-EF173886D1F9}"/>
                </a:ext>
              </a:extLst>
            </p:cNvPr>
            <p:cNvSpPr/>
            <p:nvPr/>
          </p:nvSpPr>
          <p:spPr>
            <a:xfrm>
              <a:off x="14520693" y="5579042"/>
              <a:ext cx="5875507" cy="2326790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1827213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2813" indent="-455613" algn="l" defTabSz="1827213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7213" indent="-912813" algn="l" defTabSz="1827213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1613" indent="-1370013" algn="l" defTabSz="1827213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013" indent="-1827213" algn="l" defTabSz="1827213" rtl="0" fontAlgn="base">
                <a:spcBef>
                  <a:spcPct val="0"/>
                </a:spcBef>
                <a:spcAft>
                  <a:spcPct val="0"/>
                </a:spcAft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FCBFA9F-F8E4-7DD2-8FE9-A8FEF41199CF}"/>
              </a:ext>
            </a:extLst>
          </p:cNvPr>
          <p:cNvSpPr txBox="1"/>
          <p:nvPr/>
        </p:nvSpPr>
        <p:spPr>
          <a:xfrm>
            <a:off x="-11575" y="6453304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[see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ePoster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CalxPy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7468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Principle: processing in Vienna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31D7-C152-9303-6337-6E0D127CE2FE}"/>
              </a:ext>
            </a:extLst>
          </p:cNvPr>
          <p:cNvSpPr txBox="1"/>
          <p:nvPr/>
        </p:nvSpPr>
        <p:spPr>
          <a:xfrm>
            <a:off x="111866" y="1919386"/>
            <a:ext cx="47254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Lato (headings)"/>
              </a:rPr>
              <a:t>2 issues identified and fixed 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Lato (headings)"/>
              </a:rPr>
              <a:t>inverted connection between operational &amp; reference channels at the digitizer level following  maintenance activity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b="1" dirty="0">
                <a:solidFill>
                  <a:srgbClr val="00B050"/>
                </a:solidFill>
                <a:latin typeface="Lato (headings)"/>
              </a:rPr>
              <a:t>reference sensor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DQ issues</a:t>
            </a:r>
          </a:p>
          <a:p>
            <a:pPr lvl="1" indent="0"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Lato (headings)"/>
              </a:rPr>
              <a:t>1 issue identified (flooding): site relocation to be planned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BFA9F-F8E4-7DD2-8FE9-A8FEF41199CF}"/>
              </a:ext>
            </a:extLst>
          </p:cNvPr>
          <p:cNvSpPr txBox="1"/>
          <p:nvPr/>
        </p:nvSpPr>
        <p:spPr>
          <a:xfrm>
            <a:off x="-11575" y="6453304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[see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ePoster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CalxPy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48EF34-3448-E1DC-40D5-8E6CDD129519}"/>
              </a:ext>
            </a:extLst>
          </p:cNvPr>
          <p:cNvGrpSpPr/>
          <p:nvPr/>
        </p:nvGrpSpPr>
        <p:grpSpPr>
          <a:xfrm>
            <a:off x="4734046" y="1954111"/>
            <a:ext cx="7403962" cy="3242474"/>
            <a:chOff x="9746301" y="4001301"/>
            <a:chExt cx="14783749" cy="719930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DCA435-BCA9-9D58-1F93-D61744C61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46301" y="4001301"/>
              <a:ext cx="14783749" cy="7199301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CF765FA-C000-245E-266F-DB42A450D3CB}"/>
                </a:ext>
              </a:extLst>
            </p:cNvPr>
            <p:cNvGrpSpPr/>
            <p:nvPr/>
          </p:nvGrpSpPr>
          <p:grpSpPr>
            <a:xfrm>
              <a:off x="10486267" y="4925528"/>
              <a:ext cx="11364082" cy="3913673"/>
              <a:chOff x="10486267" y="4925528"/>
              <a:chExt cx="11364082" cy="3913673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B103633-B659-B672-E213-549A52C594DC}"/>
                  </a:ext>
                </a:extLst>
              </p:cNvPr>
              <p:cNvSpPr/>
              <p:nvPr/>
            </p:nvSpPr>
            <p:spPr>
              <a:xfrm>
                <a:off x="18022120" y="4925528"/>
                <a:ext cx="3828229" cy="3913673"/>
              </a:xfrm>
              <a:prstGeom prst="ellipse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2813" indent="-455613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7213" indent="-912813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1613" indent="-1370013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013" indent="-1827213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BA5288A-A332-0171-FE43-E800A3609903}"/>
                  </a:ext>
                </a:extLst>
              </p:cNvPr>
              <p:cNvSpPr/>
              <p:nvPr/>
            </p:nvSpPr>
            <p:spPr>
              <a:xfrm>
                <a:off x="10486267" y="7620001"/>
                <a:ext cx="2201033" cy="1219200"/>
              </a:xfrm>
              <a:prstGeom prst="ellipse">
                <a:avLst/>
              </a:pr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912813" indent="-455613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1827213" indent="-912813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2741613" indent="-1370013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3656013" indent="-1827213" algn="l" defTabSz="1827213" rtl="0" fontAlgn="base">
                  <a:spcBef>
                    <a:spcPct val="0"/>
                  </a:spcBef>
                  <a:spcAft>
                    <a:spcPct val="0"/>
                  </a:spcAft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36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020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Principle: processing in Vienna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31D7-C152-9303-6337-6E0D127CE2FE}"/>
              </a:ext>
            </a:extLst>
          </p:cNvPr>
          <p:cNvSpPr txBox="1"/>
          <p:nvPr/>
        </p:nvSpPr>
        <p:spPr>
          <a:xfrm>
            <a:off x="111866" y="1919386"/>
            <a:ext cx="47254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Lato (headings)"/>
              </a:rPr>
              <a:t>2 issues identified and fixed 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Lato (headings)"/>
              </a:rPr>
              <a:t>inverted connection between operational &amp; reference channels at the digitizer level following  maintenance activity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dirty="0">
                <a:latin typeface="Lato (headings)"/>
              </a:rPr>
              <a:t>reference sensor </a:t>
            </a:r>
            <a:r>
              <a:rPr lang="en-GB" dirty="0">
                <a:latin typeface="Lato (headings)"/>
              </a:rPr>
              <a:t>DQ issues</a:t>
            </a:r>
          </a:p>
          <a:p>
            <a:pPr lvl="1" indent="0"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B050"/>
                </a:solidFill>
                <a:latin typeface="Lato (headings)"/>
              </a:rPr>
              <a:t>1 issue identified (flooding): site relocation to be planned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BFA9F-F8E4-7DD2-8FE9-A8FEF41199CF}"/>
              </a:ext>
            </a:extLst>
          </p:cNvPr>
          <p:cNvSpPr txBox="1"/>
          <p:nvPr/>
        </p:nvSpPr>
        <p:spPr>
          <a:xfrm>
            <a:off x="-11575" y="6453304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[see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ePoster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CalxPy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]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A5AAA9-9155-015A-0C3D-2B118CB518A3}"/>
              </a:ext>
            </a:extLst>
          </p:cNvPr>
          <p:cNvGrpSpPr/>
          <p:nvPr/>
        </p:nvGrpSpPr>
        <p:grpSpPr>
          <a:xfrm>
            <a:off x="4965539" y="1338272"/>
            <a:ext cx="7003016" cy="4842612"/>
            <a:chOff x="10185418" y="4949700"/>
            <a:chExt cx="11067822" cy="84411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9C29961-9DAF-5991-7146-A23EBAB8B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85418" y="4949700"/>
              <a:ext cx="11067822" cy="8441180"/>
            </a:xfrm>
            <a:prstGeom prst="rect">
              <a:avLst/>
            </a:prstGeom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21A47ED-E4CC-906A-A87D-5451418EE4F3}"/>
                </a:ext>
              </a:extLst>
            </p:cNvPr>
            <p:cNvSpPr/>
            <p:nvPr/>
          </p:nvSpPr>
          <p:spPr>
            <a:xfrm>
              <a:off x="18698017" y="5664957"/>
              <a:ext cx="2555223" cy="1793740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58764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Principle: Going further with Data Quality Control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31D7-C152-9303-6337-6E0D127CE2FE}"/>
              </a:ext>
            </a:extLst>
          </p:cNvPr>
          <p:cNvSpPr txBox="1"/>
          <p:nvPr/>
        </p:nvSpPr>
        <p:spPr>
          <a:xfrm>
            <a:off x="111865" y="1281859"/>
            <a:ext cx="7126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(headings)"/>
              </a:rPr>
              <a:t>Sensitivity trackers for selectable time periods and frequencies 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(headings)"/>
              </a:rPr>
              <a:t>Sensitivity as a function of the absolute pressure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(headings)"/>
              </a:rPr>
              <a:t>Sensitivity as a function of the temperature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BFA9F-F8E4-7DD2-8FE9-A8FEF41199CF}"/>
              </a:ext>
            </a:extLst>
          </p:cNvPr>
          <p:cNvSpPr txBox="1"/>
          <p:nvPr/>
        </p:nvSpPr>
        <p:spPr>
          <a:xfrm>
            <a:off x="-11575" y="6453304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[see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ePoster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CalxPy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CA88F6-A98B-AB1D-0F84-6018808ACDE8}"/>
              </a:ext>
            </a:extLst>
          </p:cNvPr>
          <p:cNvSpPr txBox="1"/>
          <p:nvPr/>
        </p:nvSpPr>
        <p:spPr>
          <a:xfrm>
            <a:off x="111865" y="5057792"/>
            <a:ext cx="5982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(headings)"/>
              </a:rPr>
              <a:t>Responses over selectable time periods </a:t>
            </a:r>
          </a:p>
          <a:p>
            <a:pPr>
              <a:buClr>
                <a:schemeClr val="tx1"/>
              </a:buClr>
              <a:defRPr/>
            </a:pPr>
            <a:r>
              <a:rPr lang="en-US" dirty="0">
                <a:latin typeface="Lato (headings)"/>
              </a:rPr>
              <a:t>(predefined, configurable)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Lato (headings)"/>
              </a:rPr>
              <a:t>Refined responses using specific algorithms </a:t>
            </a:r>
          </a:p>
          <a:p>
            <a:pPr>
              <a:buClr>
                <a:schemeClr val="tx1"/>
              </a:buClr>
              <a:defRPr/>
            </a:pPr>
            <a:r>
              <a:rPr lang="en-US" dirty="0">
                <a:latin typeface="Lato (headings)"/>
              </a:rPr>
              <a:t>(e.g. identify low spectral levels)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4AB18E2-B86A-7F5C-526C-2774F783EE54}"/>
              </a:ext>
            </a:extLst>
          </p:cNvPr>
          <p:cNvGrpSpPr/>
          <p:nvPr/>
        </p:nvGrpSpPr>
        <p:grpSpPr>
          <a:xfrm>
            <a:off x="7967606" y="1386028"/>
            <a:ext cx="4205123" cy="2746133"/>
            <a:chOff x="17030656" y="2067339"/>
            <a:chExt cx="9577490" cy="5686623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60D655F-38EA-7B0C-4FA0-6C833C430E36}"/>
                </a:ext>
              </a:extLst>
            </p:cNvPr>
            <p:cNvGrpSpPr/>
            <p:nvPr/>
          </p:nvGrpSpPr>
          <p:grpSpPr>
            <a:xfrm>
              <a:off x="17030656" y="2067339"/>
              <a:ext cx="6850308" cy="4273605"/>
              <a:chOff x="19165111" y="3562201"/>
              <a:chExt cx="6850308" cy="427360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21B63C25-7F80-A547-BE81-586052009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9252669" y="3673381"/>
                <a:ext cx="6762750" cy="41624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5E8E7D1-9819-7187-F680-EF2CF1645A70}"/>
                  </a:ext>
                </a:extLst>
              </p:cNvPr>
              <p:cNvSpPr/>
              <p:nvPr/>
            </p:nvSpPr>
            <p:spPr>
              <a:xfrm>
                <a:off x="19165111" y="3562201"/>
                <a:ext cx="1814200" cy="53780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CDA5765-B96C-0194-6B68-65274428D692}"/>
                </a:ext>
              </a:extLst>
            </p:cNvPr>
            <p:cNvGrpSpPr/>
            <p:nvPr/>
          </p:nvGrpSpPr>
          <p:grpSpPr>
            <a:xfrm>
              <a:off x="18383134" y="2685479"/>
              <a:ext cx="6772275" cy="4232308"/>
              <a:chOff x="17991202" y="2458096"/>
              <a:chExt cx="6772275" cy="4232308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D6B37327-7C3B-C7EB-0602-54FB34EDD5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991202" y="2556554"/>
                <a:ext cx="6772275" cy="4133850"/>
              </a:xfrm>
              <a:prstGeom prst="rect">
                <a:avLst/>
              </a:prstGeom>
            </p:spPr>
          </p:pic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C1ABF06-875C-413B-8755-16BB3EB1AE81}"/>
                  </a:ext>
                </a:extLst>
              </p:cNvPr>
              <p:cNvSpPr/>
              <p:nvPr/>
            </p:nvSpPr>
            <p:spPr>
              <a:xfrm>
                <a:off x="17991202" y="2458096"/>
                <a:ext cx="1504974" cy="53780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A69B5FA-619D-C2E4-F024-06C59FD16F30}"/>
                </a:ext>
              </a:extLst>
            </p:cNvPr>
            <p:cNvGrpSpPr/>
            <p:nvPr/>
          </p:nvGrpSpPr>
          <p:grpSpPr>
            <a:xfrm>
              <a:off x="19825294" y="3729860"/>
              <a:ext cx="6782852" cy="4024102"/>
              <a:chOff x="16689933" y="1874586"/>
              <a:chExt cx="5517932" cy="350205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FE3308F-9115-70D9-3591-2B9227AED4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12111" y="2003541"/>
                <a:ext cx="5495754" cy="3373096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4FD966C7-ECEB-4DE3-F591-EB29382C27B2}"/>
                  </a:ext>
                </a:extLst>
              </p:cNvPr>
              <p:cNvSpPr/>
              <p:nvPr/>
            </p:nvSpPr>
            <p:spPr>
              <a:xfrm>
                <a:off x="16689933" y="1874586"/>
                <a:ext cx="1251942" cy="537802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FA272D3-0BC1-7A15-3E39-BA4044E30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1365" y="2207446"/>
            <a:ext cx="3246840" cy="19443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59CD59-0721-A19E-C056-ED8E87A84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42" y="2644655"/>
            <a:ext cx="3232328" cy="194433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EF125C3-3C0F-86CC-ED1F-89B26F9B64D5}"/>
              </a:ext>
            </a:extLst>
          </p:cNvPr>
          <p:cNvGrpSpPr/>
          <p:nvPr/>
        </p:nvGrpSpPr>
        <p:grpSpPr>
          <a:xfrm>
            <a:off x="6468323" y="4328233"/>
            <a:ext cx="6105644" cy="2737122"/>
            <a:chOff x="11591439" y="8269817"/>
            <a:chExt cx="12684280" cy="533736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AD8E4B-38A0-BD0E-C0B6-7A1BDA8D2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669260" y="8453861"/>
              <a:ext cx="12606459" cy="5153319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9ED57DF-C5BD-18E4-C2F4-CDB494A8808F}"/>
                </a:ext>
              </a:extLst>
            </p:cNvPr>
            <p:cNvSpPr/>
            <p:nvPr/>
          </p:nvSpPr>
          <p:spPr>
            <a:xfrm>
              <a:off x="11591439" y="8269817"/>
              <a:ext cx="1679656" cy="656663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88D6DC-19F9-55F6-C68D-7E0DE7983223}"/>
              </a:ext>
            </a:extLst>
          </p:cNvPr>
          <p:cNvCxnSpPr>
            <a:cxnSpLocks/>
          </p:cNvCxnSpPr>
          <p:nvPr/>
        </p:nvCxnSpPr>
        <p:spPr>
          <a:xfrm>
            <a:off x="7137890" y="1492733"/>
            <a:ext cx="675021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2">
            <a:extLst>
              <a:ext uri="{FF2B5EF4-FFF2-40B4-BE49-F238E27FC236}">
                <a16:creationId xmlns:a16="http://schemas.microsoft.com/office/drawing/2014/main" id="{755291AF-67C8-E4E7-F6B2-C693F8CD1EC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688979" y="1842283"/>
            <a:ext cx="781721" cy="588071"/>
          </a:xfrm>
          <a:prstGeom prst="bentConnector3">
            <a:avLst>
              <a:gd name="adj1" fmla="val 2713"/>
            </a:avLst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FD7B0C-D902-C8D7-879E-2CD0B60C89C8}"/>
              </a:ext>
            </a:extLst>
          </p:cNvPr>
          <p:cNvCxnSpPr>
            <a:cxnSpLocks/>
          </p:cNvCxnSpPr>
          <p:nvPr/>
        </p:nvCxnSpPr>
        <p:spPr>
          <a:xfrm>
            <a:off x="1307942" y="2188878"/>
            <a:ext cx="0" cy="683421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391E023-DA2C-30D1-82A5-B54BD5C9FEC5}"/>
              </a:ext>
            </a:extLst>
          </p:cNvPr>
          <p:cNvCxnSpPr>
            <a:cxnSpLocks/>
          </p:cNvCxnSpPr>
          <p:nvPr/>
        </p:nvCxnSpPr>
        <p:spPr>
          <a:xfrm>
            <a:off x="4768770" y="5278056"/>
            <a:ext cx="1453492" cy="0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14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31D7-C152-9303-6337-6E0D127CE2FE}"/>
              </a:ext>
            </a:extLst>
          </p:cNvPr>
          <p:cNvSpPr txBox="1"/>
          <p:nvPr/>
        </p:nvSpPr>
        <p:spPr>
          <a:xfrm>
            <a:off x="111865" y="1281859"/>
            <a:ext cx="712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Lato (headings)"/>
              </a:rPr>
              <a:t>Significant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progress</a:t>
            </a:r>
            <a:r>
              <a:rPr lang="en-GB" dirty="0">
                <a:latin typeface="Lato (headings)"/>
              </a:rPr>
              <a:t> in a relatively short time period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A980C7-6488-C79F-6C96-C0F1D815EC31}"/>
              </a:ext>
            </a:extLst>
          </p:cNvPr>
          <p:cNvSpPr txBox="1"/>
          <p:nvPr/>
        </p:nvSpPr>
        <p:spPr>
          <a:xfrm>
            <a:off x="111864" y="4094511"/>
            <a:ext cx="7126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Lato (headings)"/>
              </a:rPr>
              <a:t>Scheduled Calibration Process is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operational</a:t>
            </a:r>
            <a:r>
              <a:rPr lang="en-GB" dirty="0">
                <a:latin typeface="Lato (headings)"/>
              </a:rPr>
              <a:t> at the PTS</a:t>
            </a:r>
          </a:p>
          <a:p>
            <a:pPr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B050"/>
                </a:solidFill>
                <a:latin typeface="Lato (headings)"/>
              </a:rPr>
              <a:t>Success</a:t>
            </a:r>
            <a:r>
              <a:rPr lang="en-GB" dirty="0">
                <a:latin typeface="Lato (headings)"/>
              </a:rPr>
              <a:t>: 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Lato (headings)"/>
              </a:rPr>
              <a:t>compliance with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requirements</a:t>
            </a:r>
            <a:r>
              <a:rPr lang="en-GB" dirty="0">
                <a:latin typeface="Lato (headings)"/>
              </a:rPr>
              <a:t> on calibration 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GB" b="1" dirty="0">
                <a:solidFill>
                  <a:srgbClr val="00B050"/>
                </a:solidFill>
                <a:latin typeface="Lato (headings)"/>
              </a:rPr>
              <a:t>maintenance</a:t>
            </a:r>
            <a:r>
              <a:rPr lang="en-GB" dirty="0">
                <a:latin typeface="Lato (headings)"/>
              </a:rPr>
              <a:t> actions triggered</a:t>
            </a:r>
          </a:p>
          <a:p>
            <a:pPr marL="1484313" lvl="1" indent="-571500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GB" dirty="0">
                <a:latin typeface="Lato (headings)"/>
              </a:rPr>
              <a:t>validation that most channels have a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stable</a:t>
            </a:r>
            <a:r>
              <a:rPr lang="en-GB" dirty="0">
                <a:latin typeface="Lato (headings)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response</a:t>
            </a:r>
            <a:r>
              <a:rPr lang="en-GB" dirty="0">
                <a:latin typeface="Lato (headings)"/>
              </a:rPr>
              <a:t> which reassures current PTS installation practices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05915DC-1A25-4037-9712-B59268AEE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13" y="1790797"/>
            <a:ext cx="9793049" cy="186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31D7-C152-9303-6337-6E0D127CE2FE}"/>
              </a:ext>
            </a:extLst>
          </p:cNvPr>
          <p:cNvSpPr txBox="1"/>
          <p:nvPr/>
        </p:nvSpPr>
        <p:spPr>
          <a:xfrm>
            <a:off x="111864" y="1281859"/>
            <a:ext cx="118464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B050"/>
                </a:solidFill>
                <a:latin typeface="Lato (headings)"/>
                <a:sym typeface="Wingdings" panose="05000000000000000000" pitchFamily="2" charset="2"/>
              </a:rPr>
              <a:t>R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oll-out</a:t>
            </a:r>
            <a:r>
              <a:rPr lang="en-GB" dirty="0">
                <a:latin typeface="Lato (headings)"/>
              </a:rPr>
              <a:t> calibration capabilities in the IS network 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Lato (headings)"/>
              </a:rPr>
              <a:t>Refine/Develop additional software features (e.g.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advanced data QC</a:t>
            </a:r>
            <a:r>
              <a:rPr lang="en-GB" dirty="0">
                <a:latin typeface="Lato (headings)"/>
              </a:rPr>
              <a:t>)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B050"/>
                </a:solidFill>
                <a:latin typeface="Lato (headings)"/>
              </a:rPr>
              <a:t>Passive</a:t>
            </a:r>
            <a:r>
              <a:rPr lang="en-GB" dirty="0">
                <a:latin typeface="Lato (headings)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continuous</a:t>
            </a:r>
            <a:r>
              <a:rPr lang="en-GB" dirty="0">
                <a:latin typeface="Lato (headings)"/>
              </a:rPr>
              <a:t> calibration </a:t>
            </a:r>
            <a:r>
              <a:rPr lang="en-GB" dirty="0">
                <a:latin typeface="Lato (headings)"/>
                <a:sym typeface="Wingdings" panose="05000000000000000000" pitchFamily="2" charset="2"/>
              </a:rPr>
              <a:t>gives access to a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goldmine of data </a:t>
            </a:r>
            <a:r>
              <a:rPr lang="en-GB" dirty="0">
                <a:latin typeface="Lato (headings)"/>
              </a:rPr>
              <a:t>(~2TB) </a:t>
            </a:r>
          </a:p>
          <a:p>
            <a:pPr lvl="1">
              <a:defRPr/>
            </a:pPr>
            <a:r>
              <a:rPr lang="en-GB" dirty="0">
                <a:latin typeface="Lato (headings)"/>
              </a:rPr>
              <a:t>How can we get even more out of this dataset?</a:t>
            </a:r>
          </a:p>
          <a:p>
            <a:pPr lvl="1">
              <a:defRPr/>
            </a:pPr>
            <a:endParaRPr lang="en-GB" dirty="0">
              <a:latin typeface="Lato (headings)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à"/>
              <a:defRPr/>
            </a:pPr>
            <a:r>
              <a:rPr lang="en-GB" dirty="0">
                <a:latin typeface="Lato (headings)"/>
              </a:rPr>
              <a:t>Improve station design to further improve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stability of systems sensitivity</a:t>
            </a:r>
          </a:p>
          <a:p>
            <a:pPr marL="914400" lvl="2" indent="0">
              <a:buClr>
                <a:schemeClr val="tx1"/>
              </a:buClr>
              <a:defRPr/>
            </a:pPr>
            <a:r>
              <a:rPr lang="en-GB" dirty="0">
                <a:latin typeface="Lato (headings)"/>
              </a:rPr>
              <a:t> (e.g., vault design, sensor models for specific environments, testing of sensors in labs)</a:t>
            </a:r>
          </a:p>
          <a:p>
            <a:pPr lvl="2">
              <a:defRPr/>
            </a:pPr>
            <a:r>
              <a:rPr lang="en-GB" dirty="0">
                <a:latin typeface="Lato (headings)"/>
                <a:sym typeface="Wingdings" panose="05000000000000000000" pitchFamily="2" charset="2"/>
              </a:rPr>
              <a:t> 	Any suggestion? …</a:t>
            </a:r>
            <a:endParaRPr lang="en-GB" dirty="0">
              <a:latin typeface="Lato (headings)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b="1" dirty="0" err="1">
                <a:solidFill>
                  <a:srgbClr val="00B050"/>
                </a:solidFill>
                <a:latin typeface="Lato (headings)"/>
              </a:rPr>
              <a:t>CalxPy</a:t>
            </a:r>
            <a:r>
              <a:rPr lang="en-GB" dirty="0">
                <a:latin typeface="Lato (headings)"/>
              </a:rPr>
              <a:t> will be made available shortly in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NIAB</a:t>
            </a:r>
            <a:r>
              <a:rPr lang="en-GB" dirty="0">
                <a:latin typeface="Lato (headings)"/>
              </a:rPr>
              <a:t> to authorized users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Lato (headings)"/>
              </a:rPr>
              <a:t>For further information, see </a:t>
            </a:r>
            <a:r>
              <a:rPr lang="en-GB" b="1" dirty="0" err="1">
                <a:solidFill>
                  <a:srgbClr val="00B050"/>
                </a:solidFill>
                <a:latin typeface="Lato (headings)"/>
              </a:rPr>
              <a:t>ePosters</a:t>
            </a:r>
            <a:r>
              <a:rPr lang="en-GB" dirty="0">
                <a:latin typeface="Lato (headings)"/>
              </a:rPr>
              <a:t> on the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software tool </a:t>
            </a:r>
            <a:r>
              <a:rPr lang="en-GB" dirty="0">
                <a:latin typeface="Lato (headings)"/>
              </a:rPr>
              <a:t>[</a:t>
            </a:r>
            <a:r>
              <a:rPr lang="en-US" dirty="0">
                <a:latin typeface="Lato (headings)"/>
              </a:rPr>
              <a:t>P3.1-578</a:t>
            </a:r>
            <a:r>
              <a:rPr lang="en-GB" dirty="0">
                <a:latin typeface="Lato (headings)"/>
              </a:rPr>
              <a:t>] </a:t>
            </a:r>
          </a:p>
          <a:p>
            <a:pPr>
              <a:buClr>
                <a:schemeClr val="tx1"/>
              </a:buClr>
              <a:defRPr/>
            </a:pPr>
            <a:r>
              <a:rPr lang="en-GB" dirty="0">
                <a:latin typeface="Lato (headings)"/>
              </a:rPr>
              <a:t>         and the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calibration process </a:t>
            </a:r>
            <a:r>
              <a:rPr lang="en-GB" dirty="0">
                <a:latin typeface="Lato (headings)"/>
              </a:rPr>
              <a:t>of IMS stations [</a:t>
            </a:r>
            <a:r>
              <a:rPr lang="en-US" dirty="0">
                <a:latin typeface="Lato (headings)"/>
              </a:rPr>
              <a:t>P4.1-714</a:t>
            </a:r>
            <a:r>
              <a:rPr lang="en-GB" dirty="0">
                <a:latin typeface="Lato (headings)"/>
              </a:rPr>
              <a:t>]. </a:t>
            </a:r>
          </a:p>
          <a:p>
            <a:pPr marL="571500" indent="-571500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50C11F-ACC6-9C5C-FD7F-228B5BD86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139" y="5621636"/>
            <a:ext cx="1659421" cy="516669"/>
          </a:xfrm>
          <a:prstGeom prst="rect">
            <a:avLst/>
          </a:prstGeom>
        </p:spPr>
      </p:pic>
      <p:pic>
        <p:nvPicPr>
          <p:cNvPr id="5" name="Picture 4" descr="A pile of gold bars&#10;&#10;Description automatically generated">
            <a:extLst>
              <a:ext uri="{FF2B5EF4-FFF2-40B4-BE49-F238E27FC236}">
                <a16:creationId xmlns:a16="http://schemas.microsoft.com/office/drawing/2014/main" id="{9680AD98-D35E-8402-3AA3-A57D397C9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54" y="2986268"/>
            <a:ext cx="2257469" cy="150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391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31D7-C152-9303-6337-6E0D127CE2FE}"/>
              </a:ext>
            </a:extLst>
          </p:cNvPr>
          <p:cNvSpPr txBox="1"/>
          <p:nvPr/>
        </p:nvSpPr>
        <p:spPr>
          <a:xfrm>
            <a:off x="100314" y="3661021"/>
            <a:ext cx="11991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dirty="0">
                <a:solidFill>
                  <a:srgbClr val="00B050"/>
                </a:solidFill>
                <a:latin typeface="Lato (headings)"/>
              </a:rPr>
              <a:t>Thank you for your attention </a:t>
            </a:r>
          </a:p>
        </p:txBody>
      </p:sp>
    </p:spTree>
    <p:extLst>
      <p:ext uri="{BB962C8B-B14F-4D97-AF65-F5344CB8AC3E}">
        <p14:creationId xmlns:p14="http://schemas.microsoft.com/office/powerpoint/2010/main" val="885433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 Assurance Processes</a:t>
            </a:r>
            <a:r>
              <a:rPr lang="en-GB" sz="1800" b="0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9C92E-ED43-A47C-AE53-0EA37E0C7E9C}"/>
              </a:ext>
            </a:extLst>
          </p:cNvPr>
          <p:cNvSpPr txBox="1"/>
          <p:nvPr/>
        </p:nvSpPr>
        <p:spPr>
          <a:xfrm>
            <a:off x="0" y="6441861"/>
            <a:ext cx="23284740" cy="379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aseline="30000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1</a:t>
            </a: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</a:t>
            </a:r>
            <a:r>
              <a:rPr lang="en-GB" altLang="en-US" i="1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Quality Assurance Infrastructure for IMS Infrasound Measurements </a:t>
            </a:r>
            <a:r>
              <a:rPr lang="en-GB" alt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(ECS/WGB-52/PTS/8)</a:t>
            </a:r>
            <a:endParaRPr lang="en-US" altLang="en-US" dirty="0">
              <a:solidFill>
                <a:schemeClr val="bg1">
                  <a:lumMod val="50000"/>
                </a:schemeClr>
              </a:solidFill>
              <a:latin typeface="Lato (heading)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379BD8-32FA-8A79-F4EF-ACFA797A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248" y="1197132"/>
            <a:ext cx="10164643" cy="50607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3F9493-5D6C-70EE-9C11-B959EB0A253C}"/>
              </a:ext>
            </a:extLst>
          </p:cNvPr>
          <p:cNvSpPr/>
          <p:nvPr/>
        </p:nvSpPr>
        <p:spPr>
          <a:xfrm>
            <a:off x="8843058" y="1608881"/>
            <a:ext cx="2372810" cy="4593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12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Manual Requirements</a:t>
            </a:r>
            <a:r>
              <a:rPr lang="en-GB" sz="1800" b="0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9C92E-ED43-A47C-AE53-0EA37E0C7E9C}"/>
              </a:ext>
            </a:extLst>
          </p:cNvPr>
          <p:cNvSpPr txBox="1"/>
          <p:nvPr/>
        </p:nvSpPr>
        <p:spPr>
          <a:xfrm>
            <a:off x="0" y="6360837"/>
            <a:ext cx="2328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aseline="30000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1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[CTBT/WGB/TL-11,17/17/Rev.7]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altLang="en-US" dirty="0">
              <a:latin typeface="Lato (heading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13CF7E-9F8F-B961-05E4-6CB1FDCA4A93}"/>
              </a:ext>
            </a:extLst>
          </p:cNvPr>
          <p:cNvSpPr txBox="1"/>
          <p:nvPr/>
        </p:nvSpPr>
        <p:spPr>
          <a:xfrm>
            <a:off x="169305" y="1232398"/>
            <a:ext cx="94257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dirty="0">
                <a:latin typeface="Lato (headings)"/>
              </a:rPr>
              <a:t>“Stations are provided with the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means to carry out a calibration </a:t>
            </a:r>
            <a:r>
              <a:rPr lang="en-GB" dirty="0">
                <a:latin typeface="Lato (headings)"/>
              </a:rPr>
              <a:t>whose result can be compared against a reference that was established at the time the station was certified or when a revalidation was completed at the station”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>
              <a:defRPr/>
            </a:pPr>
            <a:r>
              <a:rPr lang="en-GB" dirty="0">
                <a:latin typeface="Lato (headings)"/>
              </a:rPr>
              <a:t>The calibration performed at the time of the station certification or revalidation is referred to as “initial calibration”. “The result of the initial calibration forms the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baseline</a:t>
            </a:r>
            <a:r>
              <a:rPr lang="en-GB" dirty="0">
                <a:latin typeface="Lato (headings)"/>
              </a:rPr>
              <a:t> for certification and future calibrations”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>
              <a:defRPr/>
            </a:pPr>
            <a:r>
              <a:rPr lang="en-GB" dirty="0">
                <a:latin typeface="Lato (headings)"/>
              </a:rPr>
              <a:t>The calibration performed on a regular basis to verify that the system response remains “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within</a:t>
            </a:r>
            <a:r>
              <a:rPr lang="en-GB" b="1" dirty="0">
                <a:latin typeface="Lato (headings)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tolerances</a:t>
            </a:r>
            <a:r>
              <a:rPr lang="en-GB" dirty="0">
                <a:latin typeface="Lato (headings)"/>
              </a:rPr>
              <a:t>” of the baseline is referred to as “on-site calibration”.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>
              <a:defRPr/>
            </a:pPr>
            <a:r>
              <a:rPr lang="en-GB" dirty="0">
                <a:latin typeface="Lato (headings)"/>
              </a:rPr>
              <a:t>“When the results of the calibration are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not within tolerances</a:t>
            </a:r>
            <a:r>
              <a:rPr lang="en-GB" dirty="0">
                <a:latin typeface="Lato (headings)"/>
              </a:rPr>
              <a:t>, the station operator informs the Technical Secretariat and initiates the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required maintenance</a:t>
            </a:r>
            <a:r>
              <a:rPr lang="en-GB" dirty="0">
                <a:latin typeface="Lato (headings)"/>
              </a:rPr>
              <a:t>.”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>
              <a:defRPr/>
            </a:pPr>
            <a:r>
              <a:rPr lang="en-GB" dirty="0">
                <a:latin typeface="Lato (headings)"/>
              </a:rPr>
              <a:t>On-site calibrations are performed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at least on a yearly basis</a:t>
            </a:r>
            <a:r>
              <a:rPr lang="en-GB" dirty="0">
                <a:solidFill>
                  <a:srgbClr val="00B050"/>
                </a:solidFill>
                <a:latin typeface="Lato (headings)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GB" dirty="0">
              <a:latin typeface="Lato (headings)"/>
            </a:endParaRPr>
          </a:p>
          <a:p>
            <a:pPr>
              <a:defRPr/>
            </a:pPr>
            <a:r>
              <a:rPr lang="en-GB" dirty="0">
                <a:latin typeface="Lato (headings)"/>
              </a:rPr>
              <a:t>Both initial and on-site calibrations are “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full frequency response</a:t>
            </a:r>
            <a:r>
              <a:rPr lang="en-GB" b="1" dirty="0">
                <a:latin typeface="Lato (headings)"/>
              </a:rPr>
              <a:t> </a:t>
            </a:r>
            <a:r>
              <a:rPr lang="en-GB" b="1" dirty="0">
                <a:solidFill>
                  <a:srgbClr val="00B050"/>
                </a:solidFill>
                <a:latin typeface="Lato (headings)"/>
              </a:rPr>
              <a:t>calibrations</a:t>
            </a:r>
            <a:r>
              <a:rPr lang="en-GB" dirty="0">
                <a:latin typeface="Lato (headings)"/>
              </a:rPr>
              <a:t>” </a:t>
            </a:r>
          </a:p>
          <a:p>
            <a:endParaRPr lang="en-GB" dirty="0">
              <a:latin typeface="Lato (headings)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963E3-2BFB-A7AB-DC42-576CF53AB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8137" y="1174208"/>
            <a:ext cx="1248164" cy="1236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381F34-24AB-AB14-328A-23C3DA633BA6}"/>
              </a:ext>
            </a:extLst>
          </p:cNvPr>
          <p:cNvSpPr txBox="1"/>
          <p:nvPr/>
        </p:nvSpPr>
        <p:spPr>
          <a:xfrm>
            <a:off x="10125295" y="2535749"/>
            <a:ext cx="1755972" cy="92333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baseline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sensitivity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response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DB9E72-A39D-B4D6-A76E-550BC84A5013}"/>
              </a:ext>
            </a:extLst>
          </p:cNvPr>
          <p:cNvSpPr txBox="1"/>
          <p:nvPr/>
        </p:nvSpPr>
        <p:spPr>
          <a:xfrm>
            <a:off x="10245666" y="3623004"/>
            <a:ext cx="1536939" cy="3693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5% threshold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F98848-7D13-1915-F43F-36BBD0D6DC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692" y="4174372"/>
            <a:ext cx="1278269" cy="114882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C1EB631-6A90-3512-5402-1C921F1ABD23}"/>
              </a:ext>
            </a:extLst>
          </p:cNvPr>
          <p:cNvGrpSpPr/>
          <p:nvPr/>
        </p:nvGrpSpPr>
        <p:grpSpPr>
          <a:xfrm>
            <a:off x="8668869" y="4741484"/>
            <a:ext cx="1620500" cy="1011036"/>
            <a:chOff x="19356190" y="10332998"/>
            <a:chExt cx="3891067" cy="2531764"/>
          </a:xfrm>
        </p:grpSpPr>
        <p:sp>
          <p:nvSpPr>
            <p:cNvPr id="12" name="Circular Arrow 31">
              <a:extLst>
                <a:ext uri="{FF2B5EF4-FFF2-40B4-BE49-F238E27FC236}">
                  <a16:creationId xmlns:a16="http://schemas.microsoft.com/office/drawing/2014/main" id="{1669FA8E-1038-B7AE-390D-FD3262E9BF32}"/>
                </a:ext>
              </a:extLst>
            </p:cNvPr>
            <p:cNvSpPr/>
            <p:nvPr/>
          </p:nvSpPr>
          <p:spPr bwMode="auto">
            <a:xfrm rot="20864428">
              <a:off x="20088157" y="10332998"/>
              <a:ext cx="2427131" cy="253176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994192"/>
                <a:gd name="adj5" fmla="val 12500"/>
              </a:avLst>
            </a:prstGeom>
            <a:solidFill>
              <a:srgbClr val="00B050"/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sz="2400" dirty="0">
                <a:latin typeface="Times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429A96-AC2B-1D44-6D44-2E151EB8D7E1}"/>
                </a:ext>
              </a:extLst>
            </p:cNvPr>
            <p:cNvSpPr txBox="1"/>
            <p:nvPr/>
          </p:nvSpPr>
          <p:spPr>
            <a:xfrm>
              <a:off x="19356190" y="11213302"/>
              <a:ext cx="3891067" cy="847783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year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4226EB3-455A-F7F9-7706-EA7C1C1FC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213" y="5504412"/>
            <a:ext cx="1860528" cy="120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Principle: side-by-side comparison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9C92E-ED43-A47C-AE53-0EA37E0C7E9C}"/>
              </a:ext>
            </a:extLst>
          </p:cNvPr>
          <p:cNvSpPr txBox="1"/>
          <p:nvPr/>
        </p:nvSpPr>
        <p:spPr>
          <a:xfrm>
            <a:off x="0" y="6175642"/>
            <a:ext cx="23284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aseline="30000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1</a:t>
            </a: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 </a:t>
            </a:r>
            <a:r>
              <a:rPr lang="en-GB" altLang="en-US" i="1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In situ calibration of atmospheric-infrasound sensors including the effects of wind-noise-reduction pipe systems </a:t>
            </a:r>
            <a:endParaRPr lang="en-GB" i="1" dirty="0">
              <a:solidFill>
                <a:schemeClr val="bg1">
                  <a:lumMod val="50000"/>
                </a:schemeClr>
              </a:solidFill>
              <a:latin typeface="Lato (heading)"/>
            </a:endParaRPr>
          </a:p>
          <a:p>
            <a:pPr>
              <a:defRPr/>
            </a:pPr>
            <a:r>
              <a:rPr lang="en-US" altLang="en-US" sz="2400" baseline="30000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2</a:t>
            </a: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</a:t>
            </a:r>
            <a:r>
              <a:rPr lang="en-GB" altLang="en-US" i="1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Quality Assurance Infrastructure for IMS Infrasound Measurements (ECS/WGB-52/PTS/8)</a:t>
            </a:r>
            <a:endParaRPr lang="en-US" altLang="en-US" i="1" dirty="0">
              <a:solidFill>
                <a:schemeClr val="bg1">
                  <a:lumMod val="50000"/>
                </a:schemeClr>
              </a:solidFill>
              <a:latin typeface="Lato (heading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31D7-C152-9303-6337-6E0D127CE2FE}"/>
              </a:ext>
            </a:extLst>
          </p:cNvPr>
          <p:cNvSpPr txBox="1"/>
          <p:nvPr/>
        </p:nvSpPr>
        <p:spPr>
          <a:xfrm>
            <a:off x="78048" y="2662724"/>
            <a:ext cx="5443074" cy="2269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en-GB" altLang="en-US" dirty="0">
                <a:latin typeface="Lato (headings)"/>
                <a:sym typeface="Wingdings" panose="05000000000000000000" pitchFamily="2" charset="2"/>
              </a:rPr>
              <a:t>A </a:t>
            </a:r>
            <a:r>
              <a:rPr lang="en-GB" altLang="en-US" b="1" dirty="0">
                <a:solidFill>
                  <a:srgbClr val="00B050"/>
                </a:solidFill>
                <a:latin typeface="Lato (headings)"/>
                <a:sym typeface="Wingdings" panose="05000000000000000000" pitchFamily="2" charset="2"/>
              </a:rPr>
              <a:t>passive calibration </a:t>
            </a:r>
            <a:r>
              <a:rPr lang="en-US" altLang="en-US" dirty="0">
                <a:latin typeface="Lato (headings)"/>
              </a:rPr>
              <a:t>method </a:t>
            </a:r>
            <a:r>
              <a:rPr lang="en-GB" altLang="en-US" dirty="0">
                <a:latin typeface="Lato (headings)"/>
                <a:sym typeface="Wingdings" panose="05000000000000000000" pitchFamily="2" charset="2"/>
              </a:rPr>
              <a:t>described by  Gabrielson</a:t>
            </a:r>
            <a:r>
              <a:rPr lang="en-US" altLang="en-US" dirty="0">
                <a:latin typeface="Lato (headings)"/>
              </a:rPr>
              <a:t>1</a:t>
            </a:r>
            <a:r>
              <a:rPr lang="en-GB" altLang="en-US" dirty="0">
                <a:latin typeface="Lato (headings)"/>
              </a:rPr>
              <a:t> </a:t>
            </a:r>
            <a:r>
              <a:rPr lang="en-US" altLang="en-US" dirty="0">
                <a:latin typeface="Lato (headings)"/>
              </a:rPr>
              <a:t>was chosen2 for on-site calibration</a:t>
            </a:r>
          </a:p>
          <a:p>
            <a:pPr marL="0" indent="0" eaLnBrk="1" hangingPunct="1">
              <a:spcBef>
                <a:spcPct val="0"/>
              </a:spcBef>
              <a:spcAft>
                <a:spcPts val="1500"/>
              </a:spcAft>
              <a:buFont typeface="Arial" panose="020B0604020202020204" pitchFamily="34" charset="0"/>
              <a:buNone/>
              <a:defRPr/>
            </a:pPr>
            <a:r>
              <a:rPr lang="en-US" altLang="en-US" dirty="0">
                <a:latin typeface="Lato (headings)"/>
              </a:rPr>
              <a:t>Station equipped with </a:t>
            </a:r>
            <a:r>
              <a:rPr lang="en-US" altLang="en-US" b="1" dirty="0">
                <a:solidFill>
                  <a:srgbClr val="00B050"/>
                </a:solidFill>
                <a:latin typeface="Lato (headings)"/>
              </a:rPr>
              <a:t>calibration capabilities</a:t>
            </a:r>
            <a:r>
              <a:rPr lang="en-US" altLang="en-US" dirty="0">
                <a:latin typeface="Lato (headings)"/>
              </a:rPr>
              <a:t>: </a:t>
            </a:r>
          </a:p>
          <a:p>
            <a:pPr marL="742950" lvl="1" indent="-285750">
              <a:spcAft>
                <a:spcPts val="15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00B050"/>
                </a:solidFill>
                <a:latin typeface="Lato (headings)"/>
              </a:rPr>
              <a:t>reference system</a:t>
            </a:r>
            <a:r>
              <a:rPr lang="en-US" altLang="en-US" dirty="0">
                <a:latin typeface="Lato (headings)"/>
              </a:rPr>
              <a:t>: sensor + pipe + inlet port</a:t>
            </a:r>
          </a:p>
          <a:p>
            <a:pPr marL="742950" lvl="1" indent="-285750">
              <a:spcAft>
                <a:spcPts val="1500"/>
              </a:spcAft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b="1" dirty="0">
                <a:solidFill>
                  <a:srgbClr val="00B050"/>
                </a:solidFill>
                <a:latin typeface="Lato (headings)"/>
              </a:rPr>
              <a:t>second data stream </a:t>
            </a:r>
            <a:r>
              <a:rPr lang="en-US" altLang="en-US" sz="3200" dirty="0">
                <a:solidFill>
                  <a:schemeClr val="bg1"/>
                </a:solidFill>
                <a:latin typeface="Lato (headings)"/>
              </a:rPr>
              <a:t>forwarded t</a:t>
            </a: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193ABF0D-0864-3B2B-7ADF-E739E2B43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354" y="1333014"/>
            <a:ext cx="6847472" cy="452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Principle: processing in Vienna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231D7-C152-9303-6337-6E0D127CE2FE}"/>
              </a:ext>
            </a:extLst>
          </p:cNvPr>
          <p:cNvSpPr txBox="1"/>
          <p:nvPr/>
        </p:nvSpPr>
        <p:spPr>
          <a:xfrm>
            <a:off x="460014" y="1754292"/>
            <a:ext cx="61028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spcAft>
                <a:spcPts val="1500"/>
              </a:spcAft>
            </a:pPr>
            <a:r>
              <a:rPr lang="en-US" altLang="en-US" dirty="0">
                <a:latin typeface="Lato (headings)"/>
              </a:rPr>
              <a:t>Scheduled Calibration </a:t>
            </a:r>
            <a:r>
              <a:rPr lang="en-US" altLang="en-US" b="1" dirty="0">
                <a:solidFill>
                  <a:srgbClr val="00B050"/>
                </a:solidFill>
                <a:latin typeface="Lato (headings)"/>
              </a:rPr>
              <a:t>process supported by software </a:t>
            </a:r>
            <a:r>
              <a:rPr lang="en-US" altLang="en-US" dirty="0">
                <a:latin typeface="Lato (headings)"/>
              </a:rPr>
              <a:t>(</a:t>
            </a:r>
            <a:r>
              <a:rPr lang="en-US" altLang="en-US" dirty="0" err="1">
                <a:latin typeface="Lato (headings)"/>
              </a:rPr>
              <a:t>CalxPy</a:t>
            </a:r>
            <a:r>
              <a:rPr lang="en-US" altLang="en-US" dirty="0">
                <a:latin typeface="Lato (headings)"/>
              </a:rPr>
              <a:t>) for IS stations equipped with calibration capabilities (results computation, review, results archiving)</a:t>
            </a:r>
          </a:p>
          <a:p>
            <a:pPr eaLnBrk="1" hangingPunct="1">
              <a:spcBef>
                <a:spcPct val="0"/>
              </a:spcBef>
              <a:spcAft>
                <a:spcPts val="1500"/>
              </a:spcAft>
            </a:pPr>
            <a:endParaRPr lang="en-US" altLang="en-US" dirty="0">
              <a:latin typeface="Lato (headings)"/>
            </a:endParaRPr>
          </a:p>
          <a:p>
            <a:pPr eaLnBrk="1" hangingPunct="1">
              <a:spcBef>
                <a:spcPct val="0"/>
              </a:spcBef>
              <a:spcAft>
                <a:spcPts val="1500"/>
              </a:spcAft>
            </a:pPr>
            <a:r>
              <a:rPr lang="en-US" altLang="en-US" dirty="0">
                <a:latin typeface="Lato (headings)"/>
              </a:rPr>
              <a:t>Calibration results </a:t>
            </a:r>
            <a:r>
              <a:rPr lang="en-US" altLang="en-US" b="1" dirty="0">
                <a:solidFill>
                  <a:srgbClr val="00B050"/>
                </a:solidFill>
                <a:latin typeface="Lato (headings)"/>
              </a:rPr>
              <a:t>computation</a:t>
            </a:r>
            <a:r>
              <a:rPr lang="en-US" altLang="en-US" dirty="0">
                <a:latin typeface="Lato (headings)"/>
              </a:rPr>
              <a:t> is </a:t>
            </a:r>
            <a:r>
              <a:rPr lang="en-US" altLang="en-US" b="1" dirty="0">
                <a:solidFill>
                  <a:srgbClr val="00B050"/>
                </a:solidFill>
                <a:latin typeface="Lato (headings)"/>
              </a:rPr>
              <a:t>centralized</a:t>
            </a:r>
            <a:r>
              <a:rPr lang="en-US" altLang="en-US" dirty="0">
                <a:latin typeface="Lato (headings)"/>
              </a:rPr>
              <a:t> in Vienna</a:t>
            </a:r>
          </a:p>
          <a:p>
            <a:pPr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endParaRPr lang="en-US" altLang="en-US" dirty="0">
              <a:latin typeface="Lato (headings)"/>
            </a:endParaRPr>
          </a:p>
          <a:p>
            <a:pPr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US" altLang="en-US" dirty="0">
                <a:latin typeface="Lato (headings)"/>
              </a:rPr>
              <a:t>Calibration is </a:t>
            </a:r>
            <a:r>
              <a:rPr lang="en-US" altLang="en-US" b="1" dirty="0">
                <a:solidFill>
                  <a:srgbClr val="00B050"/>
                </a:solidFill>
                <a:latin typeface="Lato (headings)"/>
              </a:rPr>
              <a:t>continuous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6C6D9171-393B-4C96-72DA-686922C4F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891" y="1133338"/>
            <a:ext cx="5319611" cy="5064841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A146D8-6131-7BBA-35E9-A61AE013A73C}"/>
              </a:ext>
            </a:extLst>
          </p:cNvPr>
          <p:cNvSpPr txBox="1"/>
          <p:nvPr/>
        </p:nvSpPr>
        <p:spPr>
          <a:xfrm>
            <a:off x="0" y="6453304"/>
            <a:ext cx="61056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[see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ePoster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CalxPy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138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Calibration Process</a:t>
            </a:r>
            <a:endParaRPr lang="en-AT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9C92E-ED43-A47C-AE53-0EA37E0C7E9C}"/>
              </a:ext>
            </a:extLst>
          </p:cNvPr>
          <p:cNvSpPr txBox="1"/>
          <p:nvPr/>
        </p:nvSpPr>
        <p:spPr>
          <a:xfrm>
            <a:off x="0" y="6465012"/>
            <a:ext cx="23284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[ECS-WGB-59-PTS-1]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2D3751-8E7C-16EE-4881-17E52D6496EA}"/>
              </a:ext>
            </a:extLst>
          </p:cNvPr>
          <p:cNvSpPr txBox="1"/>
          <p:nvPr/>
        </p:nvSpPr>
        <p:spPr>
          <a:xfrm>
            <a:off x="0" y="1365813"/>
            <a:ext cx="853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GB" altLang="en-US" dirty="0">
                <a:latin typeface="Lato (headings)"/>
              </a:rPr>
              <a:t>Responsibility shared between the </a:t>
            </a:r>
            <a:r>
              <a:rPr lang="en-GB" altLang="en-US" b="1" dirty="0">
                <a:solidFill>
                  <a:srgbClr val="00B050"/>
                </a:solidFill>
                <a:latin typeface="Lato (headings)"/>
              </a:rPr>
              <a:t>Station Operator</a:t>
            </a:r>
            <a:r>
              <a:rPr lang="en-GB" altLang="en-US" dirty="0">
                <a:solidFill>
                  <a:srgbClr val="00B050"/>
                </a:solidFill>
                <a:latin typeface="Lato (headings)"/>
              </a:rPr>
              <a:t> </a:t>
            </a:r>
            <a:r>
              <a:rPr lang="en-GB" altLang="en-US" dirty="0">
                <a:latin typeface="Lato (headings)"/>
              </a:rPr>
              <a:t>and the </a:t>
            </a:r>
            <a:r>
              <a:rPr lang="en-GB" altLang="en-US" b="1" dirty="0">
                <a:solidFill>
                  <a:srgbClr val="00B050"/>
                </a:solidFill>
                <a:latin typeface="Lato (headings)"/>
              </a:rPr>
              <a:t>PTS</a:t>
            </a:r>
            <a:r>
              <a:rPr lang="en-GB" altLang="en-US" dirty="0">
                <a:latin typeface="Lato (headings)"/>
              </a:rPr>
              <a:t>.</a:t>
            </a:r>
            <a:endParaRPr lang="en-US" altLang="en-US" sz="3200" dirty="0">
              <a:solidFill>
                <a:schemeClr val="bg1"/>
              </a:solidFill>
              <a:latin typeface="Lato (headings)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68FA64-CDFD-4729-A9D4-8374F3486E4C}"/>
              </a:ext>
            </a:extLst>
          </p:cNvPr>
          <p:cNvSpPr txBox="1"/>
          <p:nvPr/>
        </p:nvSpPr>
        <p:spPr>
          <a:xfrm>
            <a:off x="8652076" y="1319583"/>
            <a:ext cx="3148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GB" altLang="en-US" dirty="0">
                <a:latin typeface="Lato (headings)"/>
              </a:rPr>
              <a:t>Processes in </a:t>
            </a:r>
            <a:r>
              <a:rPr lang="en-GB" altLang="en-US" b="1" dirty="0">
                <a:solidFill>
                  <a:srgbClr val="00B050"/>
                </a:solidFill>
                <a:latin typeface="Lato (headings)"/>
              </a:rPr>
              <a:t>4 phases</a:t>
            </a:r>
            <a:endParaRPr lang="en-US" altLang="en-US" sz="3200" b="1" dirty="0">
              <a:solidFill>
                <a:srgbClr val="00B050"/>
              </a:solidFill>
              <a:latin typeface="Lato (headings)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F07813A-C183-7D5C-A873-BC40D18F7A6A}"/>
              </a:ext>
            </a:extLst>
          </p:cNvPr>
          <p:cNvSpPr/>
          <p:nvPr/>
        </p:nvSpPr>
        <p:spPr>
          <a:xfrm>
            <a:off x="9167150" y="2055813"/>
            <a:ext cx="2164466" cy="821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PLANNING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6FA61A-9174-66F2-61DE-C40ECB626558}"/>
              </a:ext>
            </a:extLst>
          </p:cNvPr>
          <p:cNvSpPr/>
          <p:nvPr/>
        </p:nvSpPr>
        <p:spPr>
          <a:xfrm>
            <a:off x="9167150" y="3189878"/>
            <a:ext cx="2164466" cy="821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IMPLEMENTATION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A75C91-CD53-9D75-D74A-D7972AD2F04B}"/>
              </a:ext>
            </a:extLst>
          </p:cNvPr>
          <p:cNvSpPr/>
          <p:nvPr/>
        </p:nvSpPr>
        <p:spPr>
          <a:xfrm>
            <a:off x="9167150" y="4323943"/>
            <a:ext cx="2164466" cy="821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REVIEW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3EFE8B-EF37-FCA2-1973-2D462DE722BD}"/>
              </a:ext>
            </a:extLst>
          </p:cNvPr>
          <p:cNvSpPr/>
          <p:nvPr/>
        </p:nvSpPr>
        <p:spPr>
          <a:xfrm>
            <a:off x="9167150" y="5453024"/>
            <a:ext cx="2164466" cy="8218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PUBLICATION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474FE3-CF8C-4B91-14C4-350B7004A29E}"/>
              </a:ext>
            </a:extLst>
          </p:cNvPr>
          <p:cNvSpPr txBox="1"/>
          <p:nvPr/>
        </p:nvSpPr>
        <p:spPr>
          <a:xfrm>
            <a:off x="11575" y="2287273"/>
            <a:ext cx="853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GB" altLang="en-US" dirty="0">
                <a:latin typeface="Lato (headings)"/>
              </a:rPr>
              <a:t>Verification that calibration is possible (via </a:t>
            </a:r>
            <a:r>
              <a:rPr lang="en-GB" altLang="en-US" dirty="0" err="1">
                <a:latin typeface="Lato (headings)"/>
              </a:rPr>
              <a:t>CalxPy</a:t>
            </a:r>
            <a:r>
              <a:rPr lang="en-GB" altLang="en-US" dirty="0">
                <a:latin typeface="Lato (headings)"/>
              </a:rPr>
              <a:t>, IRS)</a:t>
            </a:r>
            <a:endParaRPr lang="en-US" altLang="en-US" sz="3200" dirty="0">
              <a:solidFill>
                <a:schemeClr val="bg1"/>
              </a:solidFill>
              <a:latin typeface="Lato (headings)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9F2195-A704-F740-15B7-D50B9ED475E7}"/>
              </a:ext>
            </a:extLst>
          </p:cNvPr>
          <p:cNvSpPr txBox="1"/>
          <p:nvPr/>
        </p:nvSpPr>
        <p:spPr>
          <a:xfrm>
            <a:off x="11575" y="3416113"/>
            <a:ext cx="8534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GB" altLang="en-US" dirty="0">
                <a:latin typeface="Lato (headings)"/>
              </a:rPr>
              <a:t>Automatic results computation (via </a:t>
            </a:r>
            <a:r>
              <a:rPr lang="en-GB" altLang="en-US" dirty="0" err="1">
                <a:latin typeface="Lato (headings)"/>
              </a:rPr>
              <a:t>CalxPy</a:t>
            </a:r>
            <a:r>
              <a:rPr lang="en-GB" altLang="en-US" dirty="0">
                <a:latin typeface="Lato (headings)"/>
              </a:rPr>
              <a:t>)</a:t>
            </a:r>
            <a:endParaRPr lang="en-US" altLang="en-US" sz="3200" dirty="0">
              <a:solidFill>
                <a:schemeClr val="bg1"/>
              </a:solidFill>
              <a:latin typeface="Lato (headings)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618E54-2051-3337-3AEE-8028BFC3906B}"/>
              </a:ext>
            </a:extLst>
          </p:cNvPr>
          <p:cNvSpPr txBox="1"/>
          <p:nvPr/>
        </p:nvSpPr>
        <p:spPr>
          <a:xfrm>
            <a:off x="11575" y="4307055"/>
            <a:ext cx="8534464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GB" altLang="en-US" dirty="0">
                <a:latin typeface="Lato (headings)"/>
              </a:rPr>
              <a:t>Results reviewed at the PTS (via </a:t>
            </a:r>
            <a:r>
              <a:rPr lang="en-GB" altLang="en-US" dirty="0" err="1">
                <a:latin typeface="Lato (headings)"/>
              </a:rPr>
              <a:t>CalxPy</a:t>
            </a:r>
            <a:r>
              <a:rPr lang="en-GB" altLang="en-US" dirty="0">
                <a:latin typeface="Lato (headings)"/>
              </a:rPr>
              <a:t>)</a:t>
            </a:r>
            <a:endParaRPr lang="en-US" altLang="en-US" dirty="0">
              <a:latin typeface="Lato (headings)"/>
            </a:endParaRPr>
          </a:p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US" altLang="en-US" dirty="0">
                <a:latin typeface="Lato (headings)"/>
              </a:rPr>
              <a:t>Troubleshooting/maintenance initiated if applicable (via IRS)</a:t>
            </a:r>
            <a:endParaRPr lang="en-GB" altLang="en-US" dirty="0">
              <a:latin typeface="Lato (headings)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46606E-19CB-6E1E-F5C7-230A4DC7A851}"/>
              </a:ext>
            </a:extLst>
          </p:cNvPr>
          <p:cNvSpPr txBox="1"/>
          <p:nvPr/>
        </p:nvSpPr>
        <p:spPr>
          <a:xfrm>
            <a:off x="11575" y="5436136"/>
            <a:ext cx="8843058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US" altLang="en-US" dirty="0">
                <a:latin typeface="Lato (headings)"/>
              </a:rPr>
              <a:t>Validated calibration results prepared for being shared with Authorized Users (</a:t>
            </a:r>
            <a:r>
              <a:rPr lang="en-US" altLang="en-US" dirty="0" err="1">
                <a:latin typeface="Lato (headings)"/>
              </a:rPr>
              <a:t>CalxPy</a:t>
            </a:r>
            <a:r>
              <a:rPr lang="en-US" altLang="en-US" dirty="0">
                <a:latin typeface="Lato (headings)"/>
              </a:rPr>
              <a:t>) </a:t>
            </a:r>
          </a:p>
          <a:p>
            <a:pPr algn="ctr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US" altLang="en-US" dirty="0">
                <a:latin typeface="Lato (headings)"/>
              </a:rPr>
              <a:t>Update of computed sensitivities in the digitizers (followed via IRS, data frames)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F943891-544A-B75E-0BB4-C014DDED04D3}"/>
              </a:ext>
            </a:extLst>
          </p:cNvPr>
          <p:cNvSpPr/>
          <p:nvPr/>
        </p:nvSpPr>
        <p:spPr>
          <a:xfrm>
            <a:off x="104172" y="1948480"/>
            <a:ext cx="11354765" cy="10743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B71C65C-61CC-0EA5-2C03-F074BB0526CE}"/>
              </a:ext>
            </a:extLst>
          </p:cNvPr>
          <p:cNvSpPr/>
          <p:nvPr/>
        </p:nvSpPr>
        <p:spPr>
          <a:xfrm>
            <a:off x="104172" y="3073254"/>
            <a:ext cx="11354765" cy="10743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5F6AA75-1502-3218-5E70-469657CAB694}"/>
              </a:ext>
            </a:extLst>
          </p:cNvPr>
          <p:cNvSpPr/>
          <p:nvPr/>
        </p:nvSpPr>
        <p:spPr>
          <a:xfrm>
            <a:off x="106102" y="4209505"/>
            <a:ext cx="11354765" cy="107436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7E3145-5BB2-5F0D-4C24-EF860DC7738E}"/>
              </a:ext>
            </a:extLst>
          </p:cNvPr>
          <p:cNvSpPr/>
          <p:nvPr/>
        </p:nvSpPr>
        <p:spPr>
          <a:xfrm>
            <a:off x="108032" y="5357326"/>
            <a:ext cx="11354765" cy="104988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Scheduled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 Bold" charset="0"/>
              </a:rPr>
              <a:t>Deployment of calibration capabilities - Status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2D3751-8E7C-16EE-4881-17E52D6496EA}"/>
              </a:ext>
            </a:extLst>
          </p:cNvPr>
          <p:cNvSpPr txBox="1"/>
          <p:nvPr/>
        </p:nvSpPr>
        <p:spPr>
          <a:xfrm>
            <a:off x="0" y="1354239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US" altLang="en-US" b="1" dirty="0">
                <a:solidFill>
                  <a:srgbClr val="00B050"/>
                </a:solidFill>
                <a:latin typeface="Lato (headings)"/>
              </a:rPr>
              <a:t>Deployment</a:t>
            </a:r>
            <a:r>
              <a:rPr lang="en-US" altLang="en-US" dirty="0">
                <a:latin typeface="Lato (headings)"/>
              </a:rPr>
              <a:t> of calibration capabilities is </a:t>
            </a:r>
            <a:r>
              <a:rPr lang="en-US" altLang="en-US" b="1" dirty="0">
                <a:solidFill>
                  <a:srgbClr val="00B050"/>
                </a:solidFill>
                <a:latin typeface="Lato (headings)"/>
              </a:rPr>
              <a:t>ongoing</a:t>
            </a:r>
            <a:r>
              <a:rPr lang="en-US" altLang="en-US" dirty="0">
                <a:latin typeface="Lato (headings)"/>
              </a:rPr>
              <a:t> at infrasound stations of the IMS network</a:t>
            </a:r>
            <a:endParaRPr lang="en-US" altLang="en-US" sz="3200" dirty="0">
              <a:solidFill>
                <a:schemeClr val="bg1"/>
              </a:solidFill>
              <a:latin typeface="Lato (headings)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0E5029-EB82-6260-1B6F-A045E3D63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57" y="2026651"/>
            <a:ext cx="9102698" cy="42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88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Results: overview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Times New Roman Bold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2D3751-8E7C-16EE-4881-17E52D6496EA}"/>
              </a:ext>
            </a:extLst>
          </p:cNvPr>
          <p:cNvSpPr txBox="1"/>
          <p:nvPr/>
        </p:nvSpPr>
        <p:spPr>
          <a:xfrm>
            <a:off x="916328" y="5193775"/>
            <a:ext cx="10359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Lato (headings)"/>
              </a:rPr>
              <a:t>32%</a:t>
            </a:r>
            <a:r>
              <a:rPr lang="en-US" dirty="0">
                <a:solidFill>
                  <a:srgbClr val="00B050"/>
                </a:solidFill>
                <a:latin typeface="Lato (headings)"/>
              </a:rPr>
              <a:t> </a:t>
            </a:r>
            <a:r>
              <a:rPr lang="en-US" dirty="0">
                <a:latin typeface="Lato (headings)"/>
              </a:rPr>
              <a:t>of the IS network is </a:t>
            </a:r>
            <a:r>
              <a:rPr lang="en-US" b="1" dirty="0">
                <a:solidFill>
                  <a:srgbClr val="00B050"/>
                </a:solidFill>
                <a:latin typeface="Lato (headings)"/>
              </a:rPr>
              <a:t>equipped</a:t>
            </a:r>
            <a:r>
              <a:rPr lang="en-US" dirty="0">
                <a:latin typeface="Lato (headings)"/>
              </a:rPr>
              <a:t> with calibration capabilities (</a:t>
            </a:r>
            <a:r>
              <a:rPr lang="en-US" b="1" dirty="0">
                <a:solidFill>
                  <a:srgbClr val="00B050"/>
                </a:solidFill>
                <a:latin typeface="Lato (headings)"/>
              </a:rPr>
              <a:t>17 stations</a:t>
            </a:r>
            <a:r>
              <a:rPr lang="en-US" dirty="0">
                <a:latin typeface="Lato (headings)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Lato (headings)"/>
              </a:rPr>
              <a:t>128 channels</a:t>
            </a:r>
            <a:r>
              <a:rPr lang="en-US" dirty="0">
                <a:latin typeface="Lato (headings)"/>
              </a:rPr>
              <a:t>) </a:t>
            </a:r>
            <a:endParaRPr lang="en-GB" dirty="0">
              <a:latin typeface="Lato (headings)"/>
            </a:endParaRPr>
          </a:p>
          <a:p>
            <a:pPr>
              <a:defRPr/>
            </a:pPr>
            <a:endParaRPr lang="en-US" dirty="0">
              <a:latin typeface="Lato (headings)"/>
            </a:endParaRPr>
          </a:p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Lato (headings)"/>
              </a:rPr>
              <a:t>25%</a:t>
            </a:r>
            <a:r>
              <a:rPr lang="en-US" dirty="0">
                <a:solidFill>
                  <a:srgbClr val="00B050"/>
                </a:solidFill>
                <a:latin typeface="Lato (headings)"/>
              </a:rPr>
              <a:t> </a:t>
            </a:r>
            <a:r>
              <a:rPr lang="en-US" dirty="0">
                <a:latin typeface="Lato (headings)"/>
              </a:rPr>
              <a:t>of the IS network have calibration results </a:t>
            </a:r>
            <a:r>
              <a:rPr lang="en-US" b="1" dirty="0">
                <a:solidFill>
                  <a:srgbClr val="00B050"/>
                </a:solidFill>
                <a:latin typeface="Lato (headings)"/>
              </a:rPr>
              <a:t>reported</a:t>
            </a:r>
            <a:r>
              <a:rPr lang="en-US" dirty="0">
                <a:latin typeface="Lato (headings)"/>
              </a:rPr>
              <a:t> to Member States (</a:t>
            </a:r>
            <a:r>
              <a:rPr lang="en-US" b="1" dirty="0">
                <a:solidFill>
                  <a:srgbClr val="00B050"/>
                </a:solidFill>
                <a:latin typeface="Lato (headings)"/>
              </a:rPr>
              <a:t>13 stations</a:t>
            </a:r>
            <a:r>
              <a:rPr lang="en-US" dirty="0">
                <a:latin typeface="Lato (headings)"/>
              </a:rPr>
              <a:t>; </a:t>
            </a:r>
            <a:r>
              <a:rPr lang="en-US" b="1" dirty="0">
                <a:solidFill>
                  <a:srgbClr val="00B050"/>
                </a:solidFill>
                <a:latin typeface="Lato (headings)"/>
              </a:rPr>
              <a:t>99 channels</a:t>
            </a:r>
            <a:r>
              <a:rPr lang="en-US" dirty="0">
                <a:latin typeface="Lato (headings)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9069F-3837-84A1-DF65-FD758E8DB8E7}"/>
              </a:ext>
            </a:extLst>
          </p:cNvPr>
          <p:cNvSpPr txBox="1"/>
          <p:nvPr/>
        </p:nvSpPr>
        <p:spPr>
          <a:xfrm>
            <a:off x="0" y="6465012"/>
            <a:ext cx="23284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[ECS-WGB-59-PTS-1]</a:t>
            </a:r>
          </a:p>
        </p:txBody>
      </p:sp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79A0AC93-C9AB-CDA6-148B-448B6BBDD1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3" y="1268221"/>
            <a:ext cx="5906442" cy="3508849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D0D1B276-4F85-88A1-1DC5-C803A5B032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59" y="1275858"/>
            <a:ext cx="5889725" cy="35088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D78DE15-8456-974D-B055-8B1F26DBD543}"/>
              </a:ext>
            </a:extLst>
          </p:cNvPr>
          <p:cNvCxnSpPr>
            <a:cxnSpLocks/>
          </p:cNvCxnSpPr>
          <p:nvPr/>
        </p:nvCxnSpPr>
        <p:spPr>
          <a:xfrm flipH="1">
            <a:off x="393539" y="1992077"/>
            <a:ext cx="5104436" cy="0"/>
          </a:xfrm>
          <a:prstGeom prst="line">
            <a:avLst/>
          </a:prstGeom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64B11A5-2252-0750-417D-B700E15EB861}"/>
              </a:ext>
            </a:extLst>
          </p:cNvPr>
          <p:cNvCxnSpPr>
            <a:cxnSpLocks/>
          </p:cNvCxnSpPr>
          <p:nvPr/>
        </p:nvCxnSpPr>
        <p:spPr>
          <a:xfrm flipH="1">
            <a:off x="393539" y="2462904"/>
            <a:ext cx="5312780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8B766B-4B60-2D1D-B19C-99C6F400372F}"/>
              </a:ext>
            </a:extLst>
          </p:cNvPr>
          <p:cNvCxnSpPr>
            <a:cxnSpLocks/>
          </p:cNvCxnSpPr>
          <p:nvPr/>
        </p:nvCxnSpPr>
        <p:spPr>
          <a:xfrm flipH="1">
            <a:off x="6622648" y="2064686"/>
            <a:ext cx="4847863" cy="0"/>
          </a:xfrm>
          <a:prstGeom prst="line">
            <a:avLst/>
          </a:prstGeom>
          <a:ln w="381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D0F7CF2-6DF7-6BBA-3E7A-6D293B004718}"/>
              </a:ext>
            </a:extLst>
          </p:cNvPr>
          <p:cNvCxnSpPr>
            <a:cxnSpLocks/>
          </p:cNvCxnSpPr>
          <p:nvPr/>
        </p:nvCxnSpPr>
        <p:spPr>
          <a:xfrm flipH="1">
            <a:off x="6622648" y="2509204"/>
            <a:ext cx="5019722" cy="0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752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Times New Roman Bold" charset="0"/>
              </a:rPr>
              <a:t>Examples of review: overview of all sites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B71AA3-E22B-8A12-B201-285E3902182D}"/>
              </a:ext>
            </a:extLst>
          </p:cNvPr>
          <p:cNvSpPr txBox="1">
            <a:spLocks/>
          </p:cNvSpPr>
          <p:nvPr/>
        </p:nvSpPr>
        <p:spPr>
          <a:xfrm>
            <a:off x="10892589" y="751669"/>
            <a:ext cx="1324279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PTS-680</a:t>
            </a:r>
            <a:endParaRPr lang="en-AT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99069F-3837-84A1-DF65-FD758E8DB8E7}"/>
              </a:ext>
            </a:extLst>
          </p:cNvPr>
          <p:cNvSpPr txBox="1"/>
          <p:nvPr/>
        </p:nvSpPr>
        <p:spPr>
          <a:xfrm>
            <a:off x="0" y="6465012"/>
            <a:ext cx="23284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[see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ePoster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 on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Lato (heading)"/>
              </a:rPr>
              <a:t>CalxPy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Lato (heading)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BA6F48-26C1-D6A8-4EBC-32375131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22" y="361020"/>
            <a:ext cx="877781" cy="55929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EE3F10A-556F-AB2B-8B3C-907895741B4B}"/>
              </a:ext>
            </a:extLst>
          </p:cNvPr>
          <p:cNvGrpSpPr/>
          <p:nvPr/>
        </p:nvGrpSpPr>
        <p:grpSpPr>
          <a:xfrm>
            <a:off x="162044" y="1585732"/>
            <a:ext cx="11856334" cy="3895317"/>
            <a:chOff x="533264" y="3151763"/>
            <a:chExt cx="22981000" cy="85349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94CDBD6-4E4D-3A89-043D-03DD7C43E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264" y="3151763"/>
              <a:ext cx="22981000" cy="853497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0DF65D2-EF1F-5F5A-1284-D2D08698AE27}"/>
                </a:ext>
              </a:extLst>
            </p:cNvPr>
            <p:cNvSpPr/>
            <p:nvPr/>
          </p:nvSpPr>
          <p:spPr>
            <a:xfrm>
              <a:off x="10116766" y="3177125"/>
              <a:ext cx="4455268" cy="55301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6107CC-474C-9D4D-47ED-25526D7AAEC9}"/>
              </a:ext>
            </a:extLst>
          </p:cNvPr>
          <p:cNvCxnSpPr>
            <a:cxnSpLocks/>
          </p:cNvCxnSpPr>
          <p:nvPr/>
        </p:nvCxnSpPr>
        <p:spPr>
          <a:xfrm>
            <a:off x="3958541" y="5243332"/>
            <a:ext cx="0" cy="914400"/>
          </a:xfrm>
          <a:prstGeom prst="line">
            <a:avLst/>
          </a:prstGeom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E803DF-6826-B593-F72E-0A74F680E1E9}"/>
              </a:ext>
            </a:extLst>
          </p:cNvPr>
          <p:cNvCxnSpPr>
            <a:cxnSpLocks/>
          </p:cNvCxnSpPr>
          <p:nvPr/>
        </p:nvCxnSpPr>
        <p:spPr>
          <a:xfrm>
            <a:off x="9365850" y="5243332"/>
            <a:ext cx="0" cy="914400"/>
          </a:xfrm>
          <a:prstGeom prst="line">
            <a:avLst/>
          </a:prstGeom>
          <a:ln w="38100" cap="flat" cmpd="sng" algn="ctr">
            <a:solidFill>
              <a:srgbClr val="00B05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1CA7036-F3DF-4578-193B-3FDEB2762CFC}"/>
              </a:ext>
            </a:extLst>
          </p:cNvPr>
          <p:cNvSpPr/>
          <p:nvPr/>
        </p:nvSpPr>
        <p:spPr>
          <a:xfrm>
            <a:off x="10509815" y="1823327"/>
            <a:ext cx="1446835" cy="321166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87E703-FD7E-7A01-7574-9DD3F682EDD8}"/>
              </a:ext>
            </a:extLst>
          </p:cNvPr>
          <p:cNvSpPr txBox="1"/>
          <p:nvPr/>
        </p:nvSpPr>
        <p:spPr>
          <a:xfrm>
            <a:off x="4015638" y="2609808"/>
            <a:ext cx="218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GB" altLang="en-US" b="1" dirty="0">
                <a:solidFill>
                  <a:srgbClr val="00B050"/>
                </a:solidFill>
                <a:latin typeface="Lato (headings)"/>
              </a:rPr>
              <a:t>Amplitude</a:t>
            </a:r>
            <a:endParaRPr lang="en-US" altLang="en-US" sz="3200" b="1" dirty="0">
              <a:solidFill>
                <a:srgbClr val="00B050"/>
              </a:solidFill>
              <a:latin typeface="Lato (headings)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19A71B-ACF3-8211-B2CF-8FB7F91AD272}"/>
              </a:ext>
            </a:extLst>
          </p:cNvPr>
          <p:cNvSpPr txBox="1"/>
          <p:nvPr/>
        </p:nvSpPr>
        <p:spPr>
          <a:xfrm>
            <a:off x="6775930" y="3896527"/>
            <a:ext cx="218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GB" altLang="en-US" b="1" dirty="0">
                <a:solidFill>
                  <a:srgbClr val="00B050"/>
                </a:solidFill>
                <a:latin typeface="Lato (headings)"/>
              </a:rPr>
              <a:t>Phase</a:t>
            </a:r>
            <a:endParaRPr lang="en-US" altLang="en-US" sz="3200" b="1" dirty="0">
              <a:solidFill>
                <a:srgbClr val="00B050"/>
              </a:solidFill>
              <a:latin typeface="Lato (headings)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E8876F-75A4-CAD2-3667-313092E84A16}"/>
              </a:ext>
            </a:extLst>
          </p:cNvPr>
          <p:cNvSpPr txBox="1"/>
          <p:nvPr/>
        </p:nvSpPr>
        <p:spPr>
          <a:xfrm>
            <a:off x="10142515" y="5169307"/>
            <a:ext cx="2181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GB" altLang="en-US" b="1" dirty="0">
                <a:solidFill>
                  <a:srgbClr val="00B050"/>
                </a:solidFill>
                <a:latin typeface="Lato (headings)"/>
              </a:rPr>
              <a:t>All sites</a:t>
            </a:r>
            <a:endParaRPr lang="en-US" altLang="en-US" sz="3200" b="1" dirty="0">
              <a:solidFill>
                <a:srgbClr val="00B050"/>
              </a:solidFill>
              <a:latin typeface="Lato (headings)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CEE2E4-34AD-5594-19AD-D6F24221C3E9}"/>
              </a:ext>
            </a:extLst>
          </p:cNvPr>
          <p:cNvSpPr txBox="1"/>
          <p:nvPr/>
        </p:nvSpPr>
        <p:spPr>
          <a:xfrm>
            <a:off x="4039564" y="5684087"/>
            <a:ext cx="5268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</a:pPr>
            <a:r>
              <a:rPr lang="en-GB" altLang="en-US" b="1" dirty="0">
                <a:solidFill>
                  <a:srgbClr val="00B050"/>
                </a:solidFill>
                <a:latin typeface="Lato (headings)"/>
              </a:rPr>
              <a:t>IMS passband</a:t>
            </a:r>
            <a:endParaRPr lang="en-US" altLang="en-US" sz="3200" b="1" dirty="0">
              <a:solidFill>
                <a:srgbClr val="00B050"/>
              </a:solidFill>
              <a:latin typeface="Lato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85783086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4148</TotalTime>
  <Words>1042</Words>
  <Application>Microsoft Office PowerPoint</Application>
  <PresentationFormat>Widescreen</PresentationFormat>
  <Paragraphs>175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Lato (heading)</vt:lpstr>
      <vt:lpstr>Lato (headings)</vt:lpstr>
      <vt:lpstr>Times</vt:lpstr>
      <vt:lpstr>Times New Roman Bold</vt:lpstr>
      <vt:lpstr>Wingdings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SID AHMED Yacine</cp:lastModifiedBy>
  <cp:revision>31</cp:revision>
  <dcterms:created xsi:type="dcterms:W3CDTF">2023-04-18T13:25:54Z</dcterms:created>
  <dcterms:modified xsi:type="dcterms:W3CDTF">2023-06-13T06:41:37Z</dcterms:modified>
</cp:coreProperties>
</file>